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5832" r:id="rId2"/>
    <p:sldId id="5810" r:id="rId3"/>
    <p:sldId id="5834" r:id="rId4"/>
    <p:sldId id="5812" r:id="rId5"/>
    <p:sldId id="5813" r:id="rId6"/>
    <p:sldId id="5814" r:id="rId7"/>
    <p:sldId id="5815" r:id="rId8"/>
    <p:sldId id="5816" r:id="rId9"/>
    <p:sldId id="5817" r:id="rId10"/>
    <p:sldId id="5835" r:id="rId11"/>
    <p:sldId id="5819" r:id="rId12"/>
    <p:sldId id="5820" r:id="rId13"/>
    <p:sldId id="5821" r:id="rId14"/>
    <p:sldId id="5836" r:id="rId15"/>
    <p:sldId id="5823" r:id="rId16"/>
    <p:sldId id="5824" r:id="rId17"/>
    <p:sldId id="5825" r:id="rId18"/>
    <p:sldId id="5826" r:id="rId19"/>
    <p:sldId id="5837" r:id="rId20"/>
    <p:sldId id="5828" r:id="rId21"/>
    <p:sldId id="5829" r:id="rId22"/>
    <p:sldId id="5830" r:id="rId23"/>
    <p:sldId id="5838" r:id="rId24"/>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p15:clr>
            <a:srgbClr val="A4A3A4"/>
          </p15:clr>
        </p15:guide>
        <p15:guide id="2" pos="385">
          <p15:clr>
            <a:srgbClr val="A4A3A4"/>
          </p15:clr>
        </p15:guide>
        <p15:guide id="3" orient="horz" pos="1620">
          <p15:clr>
            <a:srgbClr val="A4A3A4"/>
          </p15:clr>
        </p15:guide>
        <p15:guide id="4" orient="horz">
          <p15:clr>
            <a:srgbClr val="A4A3A4"/>
          </p15:clr>
        </p15:guide>
        <p15:guide id="5" pos="5375">
          <p15:clr>
            <a:srgbClr val="A4A3A4"/>
          </p15:clr>
        </p15:guide>
        <p15:guide id="6" orient="horz" pos="3240">
          <p15:clr>
            <a:srgbClr val="A4A3A4"/>
          </p15:clr>
        </p15:guide>
        <p15:guide id="7">
          <p15:clr>
            <a:srgbClr val="A4A3A4"/>
          </p15:clr>
        </p15:guide>
        <p15:guide id="8" pos="5760">
          <p15:clr>
            <a:srgbClr val="A4A3A4"/>
          </p15:clr>
        </p15:guide>
        <p15:guide id="9" pos="2109">
          <p15:clr>
            <a:srgbClr val="A4A3A4"/>
          </p15:clr>
        </p15:guide>
        <p15:guide id="10" orient="horz" pos="2754">
          <p15:clr>
            <a:srgbClr val="A4A3A4"/>
          </p15:clr>
        </p15:guide>
        <p15:guide id="11" orient="horz" pos="48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3838"/>
    <a:srgbClr val="E4E2E7"/>
    <a:srgbClr val="F2F2F2"/>
    <a:srgbClr val="FEF9F8"/>
    <a:srgbClr val="F0EFF3"/>
    <a:srgbClr val="F1F1F3"/>
    <a:srgbClr val="CBB195"/>
    <a:srgbClr val="C2A484"/>
    <a:srgbClr val="846442"/>
    <a:srgbClr val="D0C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4" autoAdjust="0"/>
    <p:restoredTop sz="96318" autoAdjust="0"/>
  </p:normalViewPr>
  <p:slideViewPr>
    <p:cSldViewPr>
      <p:cViewPr varScale="1">
        <p:scale>
          <a:sx n="70" d="100"/>
          <a:sy n="70" d="100"/>
        </p:scale>
        <p:origin x="960" y="90"/>
      </p:cViewPr>
      <p:guideLst>
        <p:guide pos="2880"/>
        <p:guide pos="385"/>
        <p:guide orient="horz" pos="1620"/>
        <p:guide orient="horz"/>
        <p:guide pos="5375"/>
        <p:guide orient="horz" pos="3240"/>
        <p:guide/>
        <p:guide pos="5760"/>
        <p:guide pos="2109"/>
        <p:guide orient="horz" pos="2754"/>
        <p:guide orient="horz" pos="48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82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71E8F-9B2B-491C-BF18-E33909BE8334}"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标题幻灯片">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 y="1"/>
            <a:ext cx="9143499" cy="51434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F5D2D5B-3EED-41BA-94D9-90B1F1B196B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2B17AC-5819-47CE-B884-001938CF9DB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3028950" y="4767263"/>
            <a:ext cx="3086100" cy="273844"/>
          </a:xfrm>
        </p:spPr>
        <p:txBody>
          <a:bodyPr/>
          <a:lstStyle/>
          <a:p>
            <a:endParaRPr lang="zh-HK" altLang="en-US"/>
          </a:p>
        </p:txBody>
      </p:sp>
      <p:sp>
        <p:nvSpPr>
          <p:cNvPr id="4" name="Slide Number Placeholder 3"/>
          <p:cNvSpPr>
            <a:spLocks noGrp="1"/>
          </p:cNvSpPr>
          <p:nvPr>
            <p:ph type="sldNum" sz="quarter" idx="12"/>
          </p:nvPr>
        </p:nvSpPr>
        <p:spPr>
          <a:xfrm>
            <a:off x="6457950" y="4767263"/>
            <a:ext cx="2057400" cy="273844"/>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3.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守护甜心 - 唯美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412" y="-812626"/>
            <a:ext cx="609600" cy="609600"/>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3275856" y="1294078"/>
            <a:ext cx="5832648" cy="830997"/>
          </a:xfrm>
          <a:prstGeom prst="rect">
            <a:avLst/>
          </a:prstGeom>
        </p:spPr>
        <p:txBody>
          <a:bodyPr wrap="square">
            <a:spAutoFit/>
          </a:bodyPr>
          <a:lstStyle/>
          <a:p>
            <a:r>
              <a:rPr lang="zh-CN" altLang="en-US" sz="4800" dirty="0">
                <a:solidFill>
                  <a:schemeClr val="tx1">
                    <a:lumMod val="75000"/>
                    <a:lumOff val="25000"/>
                  </a:schemeClr>
                </a:solidFill>
                <a:latin typeface="方正尚酷简体" panose="03000509000000000000" pitchFamily="65" charset="-122"/>
                <a:ea typeface="方正尚酷简体" panose="03000509000000000000" pitchFamily="65" charset="-122"/>
              </a:rPr>
              <a:t>个人述职报告</a:t>
            </a:r>
            <a:r>
              <a:rPr lang="en-US" altLang="zh-CN" sz="4800" dirty="0">
                <a:solidFill>
                  <a:schemeClr val="tx1">
                    <a:lumMod val="75000"/>
                    <a:lumOff val="25000"/>
                  </a:schemeClr>
                </a:solidFill>
                <a:latin typeface="方正尚酷简体" panose="03000509000000000000" pitchFamily="65" charset="-122"/>
                <a:ea typeface="方正尚酷简体" panose="03000509000000000000" pitchFamily="65" charset="-122"/>
              </a:rPr>
              <a:t>PPT</a:t>
            </a:r>
            <a:endParaRPr lang="zh-CN" altLang="en-US" sz="4800" dirty="0">
              <a:solidFill>
                <a:schemeClr val="tx1">
                  <a:lumMod val="75000"/>
                  <a:lumOff val="25000"/>
                </a:schemeClr>
              </a:solidFill>
              <a:latin typeface="方正尚酷简体" panose="03000509000000000000" pitchFamily="65" charset="-122"/>
              <a:ea typeface="方正尚酷简体" panose="03000509000000000000" pitchFamily="65" charset="-122"/>
            </a:endParaRPr>
          </a:p>
        </p:txBody>
      </p:sp>
      <p:sp>
        <p:nvSpPr>
          <p:cNvPr id="6" name="矩形 5"/>
          <p:cNvSpPr/>
          <p:nvPr/>
        </p:nvSpPr>
        <p:spPr>
          <a:xfrm>
            <a:off x="3275856" y="987574"/>
            <a:ext cx="3888432" cy="369332"/>
          </a:xfrm>
          <a:prstGeom prst="rect">
            <a:avLst/>
          </a:prstGeom>
        </p:spPr>
        <p:txBody>
          <a:bodyPr wrap="square">
            <a:spAutoFit/>
          </a:bodyPr>
          <a:lstStyle/>
          <a:p>
            <a:r>
              <a:rPr lang="en-US" altLang="zh-CN" b="1" spc="300" dirty="0">
                <a:solidFill>
                  <a:schemeClr val="tx1">
                    <a:lumMod val="75000"/>
                    <a:lumOff val="25000"/>
                  </a:schemeClr>
                </a:solidFill>
                <a:latin typeface="方正明尚简体" panose="02000000000000000000" pitchFamily="2" charset="-122"/>
                <a:ea typeface="方正明尚简体" panose="02000000000000000000" pitchFamily="2" charset="-122"/>
              </a:rPr>
              <a:t>20XX BUSINESS REPORT</a:t>
            </a:r>
          </a:p>
        </p:txBody>
      </p:sp>
      <p:sp>
        <p:nvSpPr>
          <p:cNvPr id="7" name="矩形 6"/>
          <p:cNvSpPr/>
          <p:nvPr/>
        </p:nvSpPr>
        <p:spPr>
          <a:xfrm>
            <a:off x="3275856" y="2243951"/>
            <a:ext cx="4968552" cy="482440"/>
          </a:xfrm>
          <a:prstGeom prst="rect">
            <a:avLst/>
          </a:prstGeom>
        </p:spPr>
        <p:txBody>
          <a:bodyPr wrap="square">
            <a:spAutoFit/>
          </a:bodyPr>
          <a:lstStyle/>
          <a:p>
            <a:pPr>
              <a:lnSpc>
                <a:spcPct val="130000"/>
              </a:lnSpc>
            </a:pPr>
            <a:r>
              <a:rPr lang="en-US" altLang="zh-CN" sz="650" dirty="0">
                <a:solidFill>
                  <a:schemeClr val="tx1">
                    <a:lumMod val="75000"/>
                    <a:lumOff val="25000"/>
                  </a:schemeClr>
                </a:solidFill>
                <a:latin typeface="Adobe Myungjo Std M" panose="02020600000000000000" pitchFamily="18" charset="-128"/>
                <a:ea typeface="Adobe Myungjo Std M" panose="02020600000000000000" pitchFamily="18" charset="-128"/>
                <a:cs typeface="+mn-ea"/>
              </a:rPr>
              <a:t>Your content to play here, or through your copy, paste in this box, and select only the text. Your content to play here, or through your copy, paste in this box, and select only the text. Your content to play here, or through your copy, paste in this box, and select only the text.</a:t>
            </a:r>
            <a:endParaRPr lang="zh-CN" altLang="en-US" sz="650" dirty="0">
              <a:solidFill>
                <a:schemeClr val="tx1">
                  <a:lumMod val="75000"/>
                  <a:lumOff val="25000"/>
                </a:schemeClr>
              </a:solidFill>
              <a:latin typeface="Adobe Myungjo Std M" panose="02020600000000000000" pitchFamily="18" charset="-128"/>
              <a:ea typeface="Adobe 繁黑體 Std B" panose="020B0700000000000000" pitchFamily="34" charset="-128"/>
              <a:cs typeface="+mn-ea"/>
            </a:endParaRPr>
          </a:p>
        </p:txBody>
      </p:sp>
      <p:grpSp>
        <p:nvGrpSpPr>
          <p:cNvPr id="8" name="组合 7"/>
          <p:cNvGrpSpPr/>
          <p:nvPr/>
        </p:nvGrpSpPr>
        <p:grpSpPr>
          <a:xfrm>
            <a:off x="3348676" y="3502757"/>
            <a:ext cx="1255049" cy="354342"/>
            <a:chOff x="441851" y="2571750"/>
            <a:chExt cx="1255049" cy="288032"/>
          </a:xfrm>
        </p:grpSpPr>
        <p:sp>
          <p:nvSpPr>
            <p:cNvPr id="9" name="圆角矩形 8"/>
            <p:cNvSpPr/>
            <p:nvPr/>
          </p:nvSpPr>
          <p:spPr>
            <a:xfrm>
              <a:off x="441851" y="2571750"/>
              <a:ext cx="1249829" cy="288032"/>
            </a:xfrm>
            <a:prstGeom prst="roundRect">
              <a:avLst>
                <a:gd name="adj" fmla="val 50000"/>
              </a:avLst>
            </a:prstGeom>
            <a:solidFill>
              <a:srgbClr val="3B383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dirty="0">
                <a:solidFill>
                  <a:schemeClr val="accent1"/>
                </a:solidFill>
                <a:latin typeface="方正明尚简体" panose="02000000000000000000" pitchFamily="2" charset="-122"/>
                <a:ea typeface="方正明尚简体" panose="02000000000000000000" pitchFamily="2" charset="-122"/>
                <a:cs typeface="+mn-ea"/>
              </a:endParaRPr>
            </a:p>
          </p:txBody>
        </p:sp>
        <p:sp>
          <p:nvSpPr>
            <p:cNvPr id="10" name="文本框 9"/>
            <p:cNvSpPr txBox="1"/>
            <p:nvPr/>
          </p:nvSpPr>
          <p:spPr>
            <a:xfrm>
              <a:off x="447071" y="2603185"/>
              <a:ext cx="1249829" cy="224017"/>
            </a:xfrm>
            <a:prstGeom prst="rect">
              <a:avLst/>
            </a:prstGeom>
            <a:noFill/>
          </p:spPr>
          <p:txBody>
            <a:bodyPr wrap="square" rtlCol="0">
              <a:spAutoFit/>
            </a:bodyPr>
            <a:lstStyle/>
            <a:p>
              <a:pPr algn="ctr"/>
              <a:r>
                <a:rPr lang="zh-CN" altLang="en-US" sz="1200">
                  <a:solidFill>
                    <a:schemeClr val="bg1"/>
                  </a:solidFill>
                  <a:latin typeface="方正尚酷简体" panose="03000509000000000000" pitchFamily="65" charset="-122"/>
                  <a:ea typeface="方正尚酷简体" panose="03000509000000000000" pitchFamily="65" charset="-122"/>
                </a:rPr>
                <a:t>姓名：</a:t>
              </a:r>
              <a:r>
                <a:rPr lang="en-US" altLang="zh-CN" sz="1200">
                  <a:solidFill>
                    <a:schemeClr val="bg1"/>
                  </a:solidFill>
                  <a:latin typeface="方正尚酷简体" panose="03000509000000000000" pitchFamily="65" charset="-122"/>
                  <a:ea typeface="方正尚酷简体" panose="03000509000000000000" pitchFamily="65" charset="-122"/>
                </a:rPr>
                <a:t>xiazaii</a:t>
              </a:r>
              <a:endParaRPr lang="zh-CN" altLang="en-US" sz="1200" dirty="0">
                <a:solidFill>
                  <a:schemeClr val="bg1"/>
                </a:solidFill>
                <a:latin typeface="方正尚酷简体" panose="03000509000000000000" pitchFamily="65" charset="-122"/>
                <a:ea typeface="方正尚酷简体" panose="03000509000000000000" pitchFamily="65" charset="-122"/>
              </a:endParaRPr>
            </a:p>
          </p:txBody>
        </p:sp>
      </p:grpSp>
      <p:sp>
        <p:nvSpPr>
          <p:cNvPr id="3" name="文本框 2"/>
          <p:cNvSpPr txBox="1"/>
          <p:nvPr/>
        </p:nvSpPr>
        <p:spPr>
          <a:xfrm>
            <a:off x="3275856" y="2038319"/>
            <a:ext cx="5400600" cy="292388"/>
          </a:xfrm>
          <a:prstGeom prst="rect">
            <a:avLst/>
          </a:prstGeom>
          <a:noFill/>
        </p:spPr>
        <p:txBody>
          <a:bodyPr wrap="square" rtlCol="0">
            <a:spAutoFit/>
          </a:bodyPr>
          <a:lstStyle/>
          <a:p>
            <a:r>
              <a:rPr lang="zh-CN" altLang="en-US" sz="1300" dirty="0"/>
              <a:t>述职报告</a:t>
            </a:r>
            <a:r>
              <a:rPr lang="en-US" altLang="zh-CN" sz="1300" dirty="0"/>
              <a:t>/</a:t>
            </a:r>
            <a:r>
              <a:rPr lang="zh-CN" altLang="en-US" sz="1300" dirty="0"/>
              <a:t>自我介绍</a:t>
            </a:r>
            <a:r>
              <a:rPr lang="en-US" altLang="zh-CN" sz="1300" dirty="0"/>
              <a:t>/</a:t>
            </a:r>
            <a:r>
              <a:rPr lang="zh-CN" altLang="en-US" sz="1300" dirty="0"/>
              <a:t>个人简历</a:t>
            </a:r>
            <a:r>
              <a:rPr lang="en-US" altLang="zh-CN" sz="1300" dirty="0"/>
              <a:t>/</a:t>
            </a:r>
            <a:r>
              <a:rPr lang="zh-CN" altLang="en-US" sz="1300" dirty="0"/>
              <a:t>岗位竞聘</a:t>
            </a:r>
            <a:r>
              <a:rPr lang="en-US" altLang="zh-CN" sz="1300" dirty="0"/>
              <a:t>/</a:t>
            </a:r>
            <a:r>
              <a:rPr lang="zh-CN" altLang="en-US" sz="1300" dirty="0"/>
              <a:t>履职报告</a:t>
            </a:r>
            <a:r>
              <a:rPr lang="en-US" altLang="zh-CN" sz="1300" dirty="0"/>
              <a:t>/</a:t>
            </a:r>
            <a:r>
              <a:rPr lang="zh-CN" altLang="en-US" sz="1300" dirty="0"/>
              <a:t>自我评价</a:t>
            </a:r>
            <a:r>
              <a:rPr lang="en-US" altLang="zh-CN" sz="1300" dirty="0"/>
              <a:t>/</a:t>
            </a:r>
            <a:r>
              <a:rPr lang="zh-CN" altLang="en-US" sz="1300" dirty="0"/>
              <a:t>岗位晋升</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3275856" y="1294078"/>
            <a:ext cx="5832648" cy="830997"/>
          </a:xfrm>
          <a:prstGeom prst="rect">
            <a:avLst/>
          </a:prstGeom>
        </p:spPr>
        <p:txBody>
          <a:bodyPr wrap="square">
            <a:spAutoFit/>
          </a:bodyPr>
          <a:lstStyle/>
          <a:p>
            <a:r>
              <a:rPr lang="en-US" altLang="zh-CN" sz="4800" dirty="0">
                <a:solidFill>
                  <a:schemeClr val="tx1">
                    <a:lumMod val="75000"/>
                    <a:lumOff val="25000"/>
                  </a:schemeClr>
                </a:solidFill>
                <a:latin typeface="方正尚酷简体" panose="03000509000000000000" pitchFamily="65" charset="-122"/>
                <a:ea typeface="方正尚酷简体" panose="03000509000000000000" pitchFamily="65" charset="-122"/>
              </a:rPr>
              <a:t>02.</a:t>
            </a:r>
            <a:r>
              <a:rPr lang="zh-CN" altLang="en-US" sz="4800" dirty="0">
                <a:solidFill>
                  <a:schemeClr val="tx1">
                    <a:lumMod val="75000"/>
                    <a:lumOff val="25000"/>
                  </a:schemeClr>
                </a:solidFill>
                <a:latin typeface="方正尚酷简体" panose="03000509000000000000" pitchFamily="65" charset="-122"/>
                <a:ea typeface="方正尚酷简体" panose="03000509000000000000" pitchFamily="65" charset="-122"/>
              </a:rPr>
              <a:t>自我评价</a:t>
            </a:r>
          </a:p>
        </p:txBody>
      </p:sp>
      <p:sp>
        <p:nvSpPr>
          <p:cNvPr id="6" name="矩形 5"/>
          <p:cNvSpPr/>
          <p:nvPr/>
        </p:nvSpPr>
        <p:spPr>
          <a:xfrm>
            <a:off x="3275856" y="987574"/>
            <a:ext cx="3888432" cy="369332"/>
          </a:xfrm>
          <a:prstGeom prst="rect">
            <a:avLst/>
          </a:prstGeom>
        </p:spPr>
        <p:txBody>
          <a:bodyPr wrap="square">
            <a:spAutoFit/>
          </a:bodyPr>
          <a:lstStyle/>
          <a:p>
            <a:r>
              <a:rPr lang="en-US" altLang="zh-CN" b="1" spc="300" dirty="0">
                <a:solidFill>
                  <a:schemeClr val="tx1">
                    <a:lumMod val="75000"/>
                    <a:lumOff val="25000"/>
                  </a:schemeClr>
                </a:solidFill>
                <a:latin typeface="方正明尚简体" panose="02000000000000000000" pitchFamily="2" charset="-122"/>
                <a:ea typeface="方正明尚简体" panose="02000000000000000000" pitchFamily="2" charset="-122"/>
              </a:rPr>
              <a:t>20XX BUSINESS REPORT</a:t>
            </a:r>
          </a:p>
        </p:txBody>
      </p:sp>
      <p:sp>
        <p:nvSpPr>
          <p:cNvPr id="7" name="矩形 6"/>
          <p:cNvSpPr/>
          <p:nvPr/>
        </p:nvSpPr>
        <p:spPr>
          <a:xfrm>
            <a:off x="3275856" y="2243951"/>
            <a:ext cx="4968552" cy="482440"/>
          </a:xfrm>
          <a:prstGeom prst="rect">
            <a:avLst/>
          </a:prstGeom>
        </p:spPr>
        <p:txBody>
          <a:bodyPr wrap="square">
            <a:spAutoFit/>
          </a:bodyPr>
          <a:lstStyle/>
          <a:p>
            <a:pPr>
              <a:lnSpc>
                <a:spcPct val="130000"/>
              </a:lnSpc>
            </a:pPr>
            <a:r>
              <a:rPr lang="en-US" altLang="zh-CN" sz="650" dirty="0">
                <a:solidFill>
                  <a:schemeClr val="tx1">
                    <a:lumMod val="75000"/>
                    <a:lumOff val="25000"/>
                  </a:schemeClr>
                </a:solidFill>
                <a:latin typeface="Adobe Myungjo Std M" panose="02020600000000000000" pitchFamily="18" charset="-128"/>
                <a:ea typeface="Adobe Myungjo Std M" panose="02020600000000000000" pitchFamily="18" charset="-128"/>
                <a:cs typeface="+mn-ea"/>
              </a:rPr>
              <a:t>Your content to play here, or through your copy, paste in this box, and select only the text. Your content to play here, or through your copy, paste in this box, and select only the text. Your content to play here, or through your copy, paste in this box, and select only the text.</a:t>
            </a:r>
            <a:endParaRPr lang="zh-CN" altLang="en-US" sz="650" dirty="0">
              <a:solidFill>
                <a:schemeClr val="tx1">
                  <a:lumMod val="75000"/>
                  <a:lumOff val="25000"/>
                </a:schemeClr>
              </a:solidFill>
              <a:latin typeface="Adobe Myungjo Std M" panose="02020600000000000000" pitchFamily="18" charset="-128"/>
              <a:ea typeface="Adobe 繁黑體 Std B" panose="020B0700000000000000" pitchFamily="34" charset="-128"/>
              <a:cs typeface="+mn-ea"/>
            </a:endParaRPr>
          </a:p>
        </p:txBody>
      </p:sp>
      <p:grpSp>
        <p:nvGrpSpPr>
          <p:cNvPr id="8" name="组合 7"/>
          <p:cNvGrpSpPr/>
          <p:nvPr/>
        </p:nvGrpSpPr>
        <p:grpSpPr>
          <a:xfrm>
            <a:off x="3348676" y="3513552"/>
            <a:ext cx="1249829" cy="354342"/>
            <a:chOff x="441851" y="2571750"/>
            <a:chExt cx="1249829" cy="288032"/>
          </a:xfrm>
        </p:grpSpPr>
        <p:sp>
          <p:nvSpPr>
            <p:cNvPr id="9" name="圆角矩形 8"/>
            <p:cNvSpPr/>
            <p:nvPr/>
          </p:nvSpPr>
          <p:spPr>
            <a:xfrm>
              <a:off x="441851" y="2571750"/>
              <a:ext cx="1249829" cy="288032"/>
            </a:xfrm>
            <a:prstGeom prst="roundRect">
              <a:avLst>
                <a:gd name="adj" fmla="val 50000"/>
              </a:avLst>
            </a:prstGeom>
            <a:solidFill>
              <a:srgbClr val="3B383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dirty="0">
                <a:solidFill>
                  <a:schemeClr val="accent1"/>
                </a:solidFill>
                <a:latin typeface="方正明尚简体" panose="02000000000000000000" pitchFamily="2" charset="-122"/>
                <a:ea typeface="方正明尚简体" panose="02000000000000000000" pitchFamily="2" charset="-122"/>
                <a:cs typeface="+mn-ea"/>
              </a:endParaRPr>
            </a:p>
          </p:txBody>
        </p:sp>
        <p:sp>
          <p:nvSpPr>
            <p:cNvPr id="10" name="文本框 9"/>
            <p:cNvSpPr txBox="1"/>
            <p:nvPr/>
          </p:nvSpPr>
          <p:spPr>
            <a:xfrm>
              <a:off x="500093" y="2603185"/>
              <a:ext cx="1133344" cy="225163"/>
            </a:xfrm>
            <a:prstGeom prst="rect">
              <a:avLst/>
            </a:prstGeom>
            <a:noFill/>
          </p:spPr>
          <p:txBody>
            <a:bodyPr wrap="square" rtlCol="0">
              <a:spAutoFit/>
            </a:bodyPr>
            <a:lstStyle/>
            <a:p>
              <a:pPr algn="ctr"/>
              <a:r>
                <a:rPr lang="en-US" altLang="zh-CN" sz="1200" dirty="0">
                  <a:solidFill>
                    <a:schemeClr val="bg1"/>
                  </a:solidFill>
                  <a:latin typeface="方正尚酷简体" panose="03000509000000000000" pitchFamily="65" charset="-122"/>
                  <a:ea typeface="方正尚酷简体" panose="03000509000000000000" pitchFamily="65" charset="-122"/>
                </a:rPr>
                <a:t>PART 02</a:t>
              </a:r>
              <a:endParaRPr lang="zh-CN" altLang="en-US" sz="1200" dirty="0">
                <a:solidFill>
                  <a:schemeClr val="bg1"/>
                </a:solidFill>
                <a:latin typeface="方正尚酷简体" panose="03000509000000000000" pitchFamily="65" charset="-122"/>
                <a:ea typeface="方正尚酷简体" panose="03000509000000000000" pitchFamily="65" charset="-122"/>
              </a:endParaRPr>
            </a:p>
          </p:txBody>
        </p:sp>
      </p:grpSp>
      <p:sp>
        <p:nvSpPr>
          <p:cNvPr id="3" name="文本框 2"/>
          <p:cNvSpPr txBox="1"/>
          <p:nvPr/>
        </p:nvSpPr>
        <p:spPr>
          <a:xfrm>
            <a:off x="3275856" y="2038319"/>
            <a:ext cx="5400600" cy="292388"/>
          </a:xfrm>
          <a:prstGeom prst="rect">
            <a:avLst/>
          </a:prstGeom>
          <a:noFill/>
        </p:spPr>
        <p:txBody>
          <a:bodyPr wrap="square" rtlCol="0">
            <a:spAutoFit/>
          </a:bodyPr>
          <a:lstStyle/>
          <a:p>
            <a:r>
              <a:rPr lang="zh-CN" altLang="en-US" sz="1300" dirty="0"/>
              <a:t>述职报告</a:t>
            </a:r>
            <a:r>
              <a:rPr lang="en-US" altLang="zh-CN" sz="1300" dirty="0"/>
              <a:t>/</a:t>
            </a:r>
            <a:r>
              <a:rPr lang="zh-CN" altLang="en-US" sz="1300" dirty="0"/>
              <a:t>自我介绍</a:t>
            </a:r>
            <a:r>
              <a:rPr lang="en-US" altLang="zh-CN" sz="1300" dirty="0"/>
              <a:t>/</a:t>
            </a:r>
            <a:r>
              <a:rPr lang="zh-CN" altLang="en-US" sz="1300" dirty="0"/>
              <a:t>个人简历</a:t>
            </a:r>
            <a:r>
              <a:rPr lang="en-US" altLang="zh-CN" sz="1300" dirty="0"/>
              <a:t>/</a:t>
            </a:r>
            <a:r>
              <a:rPr lang="zh-CN" altLang="en-US" sz="1300" dirty="0"/>
              <a:t>岗位竞聘</a:t>
            </a:r>
            <a:r>
              <a:rPr lang="en-US" altLang="zh-CN" sz="1300" dirty="0"/>
              <a:t>/</a:t>
            </a:r>
            <a:r>
              <a:rPr lang="zh-CN" altLang="en-US" sz="1300" dirty="0"/>
              <a:t>履职报告</a:t>
            </a:r>
            <a:r>
              <a:rPr lang="en-US" altLang="zh-CN" sz="1300" dirty="0"/>
              <a:t>/</a:t>
            </a:r>
            <a:r>
              <a:rPr lang="zh-CN" altLang="en-US" sz="1300" dirty="0"/>
              <a:t>自我评价</a:t>
            </a:r>
            <a:r>
              <a:rPr lang="en-US" altLang="zh-CN" sz="1300" dirty="0"/>
              <a:t>/</a:t>
            </a:r>
            <a:r>
              <a:rPr lang="zh-CN" altLang="en-US" sz="1300" dirty="0"/>
              <a:t>岗位晋升</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二、工作中的收获</a:t>
            </a:r>
          </a:p>
        </p:txBody>
      </p:sp>
      <p:grpSp>
        <p:nvGrpSpPr>
          <p:cNvPr id="19" name="组合 18"/>
          <p:cNvGrpSpPr/>
          <p:nvPr/>
        </p:nvGrpSpPr>
        <p:grpSpPr>
          <a:xfrm>
            <a:off x="3546007" y="1223578"/>
            <a:ext cx="2156731" cy="3258796"/>
            <a:chOff x="4658177" y="1724413"/>
            <a:chExt cx="2875641" cy="4345061"/>
          </a:xfrm>
        </p:grpSpPr>
        <p:sp>
          <p:nvSpPr>
            <p:cNvPr id="20" name="Oval 1"/>
            <p:cNvSpPr/>
            <p:nvPr/>
          </p:nvSpPr>
          <p:spPr>
            <a:xfrm>
              <a:off x="5350106" y="4310761"/>
              <a:ext cx="1082285" cy="1082285"/>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sp>
          <p:nvSpPr>
            <p:cNvPr id="21" name="Freeform: Shape 5"/>
            <p:cNvSpPr/>
            <p:nvPr/>
          </p:nvSpPr>
          <p:spPr>
            <a:xfrm>
              <a:off x="4946952" y="5325403"/>
              <a:ext cx="1888595" cy="744071"/>
            </a:xfrm>
            <a:custGeom>
              <a:avLst/>
              <a:gdLst>
                <a:gd name="connsiteX0" fmla="*/ 1021206 w 2042413"/>
                <a:gd name="connsiteY0" fmla="*/ 0 h 804672"/>
                <a:gd name="connsiteX1" fmla="*/ 2025490 w 2042413"/>
                <a:gd name="connsiteY1" fmla="*/ 738858 h 804672"/>
                <a:gd name="connsiteX2" fmla="*/ 2042413 w 2042413"/>
                <a:gd name="connsiteY2" fmla="*/ 804672 h 804672"/>
                <a:gd name="connsiteX3" fmla="*/ 0 w 2042413"/>
                <a:gd name="connsiteY3" fmla="*/ 804672 h 804672"/>
                <a:gd name="connsiteX4" fmla="*/ 16922 w 2042413"/>
                <a:gd name="connsiteY4" fmla="*/ 738858 h 804672"/>
                <a:gd name="connsiteX5" fmla="*/ 1021206 w 2042413"/>
                <a:gd name="connsiteY5" fmla="*/ 0 h 8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2413" h="804672">
                  <a:moveTo>
                    <a:pt x="1021206" y="0"/>
                  </a:moveTo>
                  <a:cubicBezTo>
                    <a:pt x="1493075" y="0"/>
                    <a:pt x="1892351" y="310801"/>
                    <a:pt x="2025490" y="738858"/>
                  </a:cubicBezTo>
                  <a:lnTo>
                    <a:pt x="2042413" y="804672"/>
                  </a:lnTo>
                  <a:lnTo>
                    <a:pt x="0" y="804672"/>
                  </a:lnTo>
                  <a:lnTo>
                    <a:pt x="16922" y="738858"/>
                  </a:lnTo>
                  <a:cubicBezTo>
                    <a:pt x="150062" y="310801"/>
                    <a:pt x="549338" y="0"/>
                    <a:pt x="1021206"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sp>
          <p:nvSpPr>
            <p:cNvPr id="22" name="Freeform: Shape 20"/>
            <p:cNvSpPr/>
            <p:nvPr/>
          </p:nvSpPr>
          <p:spPr>
            <a:xfrm>
              <a:off x="5961123" y="1904128"/>
              <a:ext cx="1572695" cy="2292838"/>
            </a:xfrm>
            <a:custGeom>
              <a:avLst/>
              <a:gdLst>
                <a:gd name="connsiteX0" fmla="*/ 443484 w 886968"/>
                <a:gd name="connsiteY0" fmla="*/ 0 h 1293114"/>
                <a:gd name="connsiteX1" fmla="*/ 886968 w 886968"/>
                <a:gd name="connsiteY1" fmla="*/ 443484 h 1293114"/>
                <a:gd name="connsiteX2" fmla="*/ 532862 w 886968"/>
                <a:gd name="connsiteY2" fmla="*/ 877958 h 1293114"/>
                <a:gd name="connsiteX3" fmla="*/ 443485 w 886968"/>
                <a:gd name="connsiteY3" fmla="*/ 886968 h 1293114"/>
                <a:gd name="connsiteX4" fmla="*/ 443485 w 886968"/>
                <a:gd name="connsiteY4" fmla="*/ 887079 h 1293114"/>
                <a:gd name="connsiteX5" fmla="*/ 442389 w 886968"/>
                <a:gd name="connsiteY5" fmla="*/ 886968 h 1293114"/>
                <a:gd name="connsiteX6" fmla="*/ 8988 w 886968"/>
                <a:gd name="connsiteY6" fmla="*/ 1240200 h 1293114"/>
                <a:gd name="connsiteX7" fmla="*/ 3654 w 886968"/>
                <a:gd name="connsiteY7" fmla="*/ 1293114 h 1293114"/>
                <a:gd name="connsiteX8" fmla="*/ 1 w 886968"/>
                <a:gd name="connsiteY8" fmla="*/ 1293114 h 1293114"/>
                <a:gd name="connsiteX9" fmla="*/ 1 w 886968"/>
                <a:gd name="connsiteY9" fmla="*/ 443494 h 1293114"/>
                <a:gd name="connsiteX10" fmla="*/ 0 w 886968"/>
                <a:gd name="connsiteY10" fmla="*/ 443484 h 1293114"/>
                <a:gd name="connsiteX11" fmla="*/ 443484 w 886968"/>
                <a:gd name="connsiteY11" fmla="*/ 0 h 12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968" h="1293114">
                  <a:moveTo>
                    <a:pt x="443484" y="0"/>
                  </a:moveTo>
                  <a:cubicBezTo>
                    <a:pt x="688413" y="0"/>
                    <a:pt x="886968" y="198555"/>
                    <a:pt x="886968" y="443484"/>
                  </a:cubicBezTo>
                  <a:cubicBezTo>
                    <a:pt x="886968" y="657797"/>
                    <a:pt x="734950" y="836605"/>
                    <a:pt x="532862" y="877958"/>
                  </a:cubicBezTo>
                  <a:lnTo>
                    <a:pt x="443485" y="886968"/>
                  </a:lnTo>
                  <a:lnTo>
                    <a:pt x="443485" y="887079"/>
                  </a:lnTo>
                  <a:lnTo>
                    <a:pt x="442389" y="886968"/>
                  </a:lnTo>
                  <a:cubicBezTo>
                    <a:pt x="228605" y="886968"/>
                    <a:pt x="50239" y="1038611"/>
                    <a:pt x="8988" y="1240200"/>
                  </a:cubicBezTo>
                  <a:lnTo>
                    <a:pt x="3654" y="1293114"/>
                  </a:lnTo>
                  <a:lnTo>
                    <a:pt x="1" y="1293114"/>
                  </a:lnTo>
                  <a:lnTo>
                    <a:pt x="1" y="443494"/>
                  </a:lnTo>
                  <a:lnTo>
                    <a:pt x="0" y="443484"/>
                  </a:lnTo>
                  <a:cubicBezTo>
                    <a:pt x="0" y="198555"/>
                    <a:pt x="198555" y="0"/>
                    <a:pt x="443484" y="0"/>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sp>
          <p:nvSpPr>
            <p:cNvPr id="23" name="Freeform: Shape 21"/>
            <p:cNvSpPr/>
            <p:nvPr/>
          </p:nvSpPr>
          <p:spPr>
            <a:xfrm flipH="1">
              <a:off x="4658177" y="2527673"/>
              <a:ext cx="1144995" cy="1669293"/>
            </a:xfrm>
            <a:custGeom>
              <a:avLst/>
              <a:gdLst>
                <a:gd name="connsiteX0" fmla="*/ 443484 w 886968"/>
                <a:gd name="connsiteY0" fmla="*/ 0 h 1293114"/>
                <a:gd name="connsiteX1" fmla="*/ 886968 w 886968"/>
                <a:gd name="connsiteY1" fmla="*/ 443484 h 1293114"/>
                <a:gd name="connsiteX2" fmla="*/ 532862 w 886968"/>
                <a:gd name="connsiteY2" fmla="*/ 877958 h 1293114"/>
                <a:gd name="connsiteX3" fmla="*/ 443485 w 886968"/>
                <a:gd name="connsiteY3" fmla="*/ 886968 h 1293114"/>
                <a:gd name="connsiteX4" fmla="*/ 443485 w 886968"/>
                <a:gd name="connsiteY4" fmla="*/ 887079 h 1293114"/>
                <a:gd name="connsiteX5" fmla="*/ 442389 w 886968"/>
                <a:gd name="connsiteY5" fmla="*/ 886968 h 1293114"/>
                <a:gd name="connsiteX6" fmla="*/ 8988 w 886968"/>
                <a:gd name="connsiteY6" fmla="*/ 1240200 h 1293114"/>
                <a:gd name="connsiteX7" fmla="*/ 3654 w 886968"/>
                <a:gd name="connsiteY7" fmla="*/ 1293114 h 1293114"/>
                <a:gd name="connsiteX8" fmla="*/ 1 w 886968"/>
                <a:gd name="connsiteY8" fmla="*/ 1293114 h 1293114"/>
                <a:gd name="connsiteX9" fmla="*/ 1 w 886968"/>
                <a:gd name="connsiteY9" fmla="*/ 443494 h 1293114"/>
                <a:gd name="connsiteX10" fmla="*/ 0 w 886968"/>
                <a:gd name="connsiteY10" fmla="*/ 443484 h 1293114"/>
                <a:gd name="connsiteX11" fmla="*/ 443484 w 886968"/>
                <a:gd name="connsiteY11" fmla="*/ 0 h 12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968" h="1293114">
                  <a:moveTo>
                    <a:pt x="443484" y="0"/>
                  </a:moveTo>
                  <a:cubicBezTo>
                    <a:pt x="688413" y="0"/>
                    <a:pt x="886968" y="198555"/>
                    <a:pt x="886968" y="443484"/>
                  </a:cubicBezTo>
                  <a:cubicBezTo>
                    <a:pt x="886968" y="657797"/>
                    <a:pt x="734950" y="836605"/>
                    <a:pt x="532862" y="877958"/>
                  </a:cubicBezTo>
                  <a:lnTo>
                    <a:pt x="443485" y="886968"/>
                  </a:lnTo>
                  <a:lnTo>
                    <a:pt x="443485" y="887079"/>
                  </a:lnTo>
                  <a:lnTo>
                    <a:pt x="442389" y="886968"/>
                  </a:lnTo>
                  <a:cubicBezTo>
                    <a:pt x="228605" y="886968"/>
                    <a:pt x="50239" y="1038611"/>
                    <a:pt x="8988" y="1240200"/>
                  </a:cubicBezTo>
                  <a:lnTo>
                    <a:pt x="3654" y="1293114"/>
                  </a:lnTo>
                  <a:lnTo>
                    <a:pt x="1" y="1293114"/>
                  </a:lnTo>
                  <a:lnTo>
                    <a:pt x="1" y="443494"/>
                  </a:lnTo>
                  <a:lnTo>
                    <a:pt x="0" y="443484"/>
                  </a:lnTo>
                  <a:cubicBezTo>
                    <a:pt x="0" y="198555"/>
                    <a:pt x="198555" y="0"/>
                    <a:pt x="443484" y="0"/>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sp>
          <p:nvSpPr>
            <p:cNvPr id="24" name="Freeform: Shape 22"/>
            <p:cNvSpPr/>
            <p:nvPr/>
          </p:nvSpPr>
          <p:spPr>
            <a:xfrm flipH="1">
              <a:off x="5063329" y="1724413"/>
              <a:ext cx="739843" cy="1078620"/>
            </a:xfrm>
            <a:custGeom>
              <a:avLst/>
              <a:gdLst>
                <a:gd name="connsiteX0" fmla="*/ 443484 w 886968"/>
                <a:gd name="connsiteY0" fmla="*/ 0 h 1293114"/>
                <a:gd name="connsiteX1" fmla="*/ 886968 w 886968"/>
                <a:gd name="connsiteY1" fmla="*/ 443484 h 1293114"/>
                <a:gd name="connsiteX2" fmla="*/ 532862 w 886968"/>
                <a:gd name="connsiteY2" fmla="*/ 877958 h 1293114"/>
                <a:gd name="connsiteX3" fmla="*/ 443485 w 886968"/>
                <a:gd name="connsiteY3" fmla="*/ 886968 h 1293114"/>
                <a:gd name="connsiteX4" fmla="*/ 443485 w 886968"/>
                <a:gd name="connsiteY4" fmla="*/ 887079 h 1293114"/>
                <a:gd name="connsiteX5" fmla="*/ 442389 w 886968"/>
                <a:gd name="connsiteY5" fmla="*/ 886968 h 1293114"/>
                <a:gd name="connsiteX6" fmla="*/ 8988 w 886968"/>
                <a:gd name="connsiteY6" fmla="*/ 1240200 h 1293114"/>
                <a:gd name="connsiteX7" fmla="*/ 3654 w 886968"/>
                <a:gd name="connsiteY7" fmla="*/ 1293114 h 1293114"/>
                <a:gd name="connsiteX8" fmla="*/ 1 w 886968"/>
                <a:gd name="connsiteY8" fmla="*/ 1293114 h 1293114"/>
                <a:gd name="connsiteX9" fmla="*/ 1 w 886968"/>
                <a:gd name="connsiteY9" fmla="*/ 443494 h 1293114"/>
                <a:gd name="connsiteX10" fmla="*/ 0 w 886968"/>
                <a:gd name="connsiteY10" fmla="*/ 443484 h 1293114"/>
                <a:gd name="connsiteX11" fmla="*/ 443484 w 886968"/>
                <a:gd name="connsiteY11" fmla="*/ 0 h 129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968" h="1293114">
                  <a:moveTo>
                    <a:pt x="443484" y="0"/>
                  </a:moveTo>
                  <a:cubicBezTo>
                    <a:pt x="688413" y="0"/>
                    <a:pt x="886968" y="198555"/>
                    <a:pt x="886968" y="443484"/>
                  </a:cubicBezTo>
                  <a:cubicBezTo>
                    <a:pt x="886968" y="657797"/>
                    <a:pt x="734950" y="836605"/>
                    <a:pt x="532862" y="877958"/>
                  </a:cubicBezTo>
                  <a:lnTo>
                    <a:pt x="443485" y="886968"/>
                  </a:lnTo>
                  <a:lnTo>
                    <a:pt x="443485" y="887079"/>
                  </a:lnTo>
                  <a:lnTo>
                    <a:pt x="442389" y="886968"/>
                  </a:lnTo>
                  <a:cubicBezTo>
                    <a:pt x="228605" y="886968"/>
                    <a:pt x="50239" y="1038611"/>
                    <a:pt x="8988" y="1240200"/>
                  </a:cubicBezTo>
                  <a:lnTo>
                    <a:pt x="3654" y="1293114"/>
                  </a:lnTo>
                  <a:lnTo>
                    <a:pt x="1" y="1293114"/>
                  </a:lnTo>
                  <a:lnTo>
                    <a:pt x="1" y="443494"/>
                  </a:lnTo>
                  <a:lnTo>
                    <a:pt x="0" y="443484"/>
                  </a:lnTo>
                  <a:cubicBezTo>
                    <a:pt x="0" y="198555"/>
                    <a:pt x="198555" y="0"/>
                    <a:pt x="443484" y="0"/>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cs typeface="+mn-ea"/>
              </a:endParaRPr>
            </a:p>
          </p:txBody>
        </p:sp>
        <p:sp>
          <p:nvSpPr>
            <p:cNvPr id="25" name="Freeform: Shape 8"/>
            <p:cNvSpPr/>
            <p:nvPr/>
          </p:nvSpPr>
          <p:spPr bwMode="auto">
            <a:xfrm>
              <a:off x="5235965" y="1939417"/>
              <a:ext cx="394572" cy="324306"/>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sz="1350">
                <a:cs typeface="+mn-ea"/>
              </a:endParaRPr>
            </a:p>
          </p:txBody>
        </p:sp>
        <p:sp>
          <p:nvSpPr>
            <p:cNvPr id="26" name="Freeform: Shape 9"/>
            <p:cNvSpPr>
              <a:spLocks noChangeAspect="1"/>
            </p:cNvSpPr>
            <p:nvPr/>
          </p:nvSpPr>
          <p:spPr bwMode="auto">
            <a:xfrm>
              <a:off x="6399533" y="2326519"/>
              <a:ext cx="724787" cy="724027"/>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sz="1350">
                <a:cs typeface="+mn-ea"/>
              </a:endParaRPr>
            </a:p>
          </p:txBody>
        </p:sp>
        <p:sp>
          <p:nvSpPr>
            <p:cNvPr id="27" name="Freeform: Shape 10"/>
            <p:cNvSpPr/>
            <p:nvPr/>
          </p:nvSpPr>
          <p:spPr bwMode="auto">
            <a:xfrm>
              <a:off x="4980549" y="2822141"/>
              <a:ext cx="571076" cy="57001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1350">
                <a:cs typeface="+mn-ea"/>
              </a:endParaRPr>
            </a:p>
          </p:txBody>
        </p:sp>
      </p:grpSp>
      <p:grpSp>
        <p:nvGrpSpPr>
          <p:cNvPr id="28" name="Group 57"/>
          <p:cNvGrpSpPr/>
          <p:nvPr/>
        </p:nvGrpSpPr>
        <p:grpSpPr>
          <a:xfrm>
            <a:off x="2718899" y="1235735"/>
            <a:ext cx="367394" cy="367394"/>
            <a:chOff x="1427243" y="1987229"/>
            <a:chExt cx="1016000" cy="1016000"/>
          </a:xfrm>
          <a:effectLst/>
        </p:grpSpPr>
        <p:sp>
          <p:nvSpPr>
            <p:cNvPr id="29" name="Oval 70"/>
            <p:cNvSpPr/>
            <p:nvPr/>
          </p:nvSpPr>
          <p:spPr>
            <a:xfrm>
              <a:off x="1427243" y="1987229"/>
              <a:ext cx="1016000" cy="1016000"/>
            </a:xfrm>
            <a:prstGeom prst="ellipse">
              <a:avLst/>
            </a:prstGeom>
            <a:solidFill>
              <a:schemeClr val="accent1"/>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a:cs typeface="+mn-ea"/>
              </a:endParaRPr>
            </a:p>
          </p:txBody>
        </p:sp>
        <p:sp>
          <p:nvSpPr>
            <p:cNvPr id="30" name="Freeform: Shape 71"/>
            <p:cNvSpPr/>
            <p:nvPr/>
          </p:nvSpPr>
          <p:spPr bwMode="auto">
            <a:xfrm>
              <a:off x="1748604" y="2300569"/>
              <a:ext cx="373276" cy="373276"/>
            </a:xfrm>
            <a:custGeom>
              <a:avLst/>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rgbClr val="FFFFFF"/>
            </a:solidFill>
            <a:ln>
              <a:noFill/>
            </a:ln>
          </p:spPr>
          <p:txBody>
            <a:bodyPr anchor="ctr"/>
            <a:lstStyle/>
            <a:p>
              <a:pPr algn="ctr"/>
              <a:endParaRPr sz="1350">
                <a:cs typeface="+mn-ea"/>
              </a:endParaRPr>
            </a:p>
          </p:txBody>
        </p:sp>
      </p:grpSp>
      <p:grpSp>
        <p:nvGrpSpPr>
          <p:cNvPr id="31" name="Group 58"/>
          <p:cNvGrpSpPr/>
          <p:nvPr/>
        </p:nvGrpSpPr>
        <p:grpSpPr>
          <a:xfrm>
            <a:off x="2718899" y="2599606"/>
            <a:ext cx="367394" cy="367394"/>
            <a:chOff x="1427243" y="3314803"/>
            <a:chExt cx="1016000" cy="1016000"/>
          </a:xfrm>
          <a:effectLst/>
        </p:grpSpPr>
        <p:sp>
          <p:nvSpPr>
            <p:cNvPr id="32" name="Oval 68"/>
            <p:cNvSpPr/>
            <p:nvPr/>
          </p:nvSpPr>
          <p:spPr>
            <a:xfrm>
              <a:off x="1427243" y="3314803"/>
              <a:ext cx="1016000" cy="1016000"/>
            </a:xfrm>
            <a:prstGeom prst="ellipse">
              <a:avLst/>
            </a:prstGeom>
            <a:solidFill>
              <a:schemeClr val="accent1"/>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a:cs typeface="+mn-ea"/>
              </a:endParaRPr>
            </a:p>
          </p:txBody>
        </p:sp>
        <p:sp>
          <p:nvSpPr>
            <p:cNvPr id="33" name="Freeform: Shape 69"/>
            <p:cNvSpPr/>
            <p:nvPr/>
          </p:nvSpPr>
          <p:spPr bwMode="auto">
            <a:xfrm>
              <a:off x="1754561" y="3643499"/>
              <a:ext cx="327256" cy="373276"/>
            </a:xfrm>
            <a:custGeom>
              <a:avLst/>
              <a:gdLst>
                <a:gd name="T0" fmla="*/ 145512959 w 21600"/>
                <a:gd name="T1" fmla="*/ 203073433 h 21600"/>
                <a:gd name="T2" fmla="*/ 145802623 w 21600"/>
                <a:gd name="T3" fmla="*/ 194761133 h 21600"/>
                <a:gd name="T4" fmla="*/ 145802623 w 21600"/>
                <a:gd name="T5" fmla="*/ 125373600 h 21600"/>
                <a:gd name="T6" fmla="*/ 104926995 w 21600"/>
                <a:gd name="T7" fmla="*/ 39943277 h 21600"/>
                <a:gd name="T8" fmla="*/ 105749513 w 21600"/>
                <a:gd name="T9" fmla="*/ 31392540 h 21600"/>
                <a:gd name="T10" fmla="*/ 84532065 w 21600"/>
                <a:gd name="T11" fmla="*/ 0 h 21600"/>
                <a:gd name="T12" fmla="*/ 63314533 w 21600"/>
                <a:gd name="T13" fmla="*/ 31392540 h 21600"/>
                <a:gd name="T14" fmla="*/ 64145452 w 21600"/>
                <a:gd name="T15" fmla="*/ 39996478 h 21600"/>
                <a:gd name="T16" fmla="*/ 23363023 w 21600"/>
                <a:gd name="T17" fmla="*/ 125385918 h 21600"/>
                <a:gd name="T18" fmla="*/ 23363023 w 21600"/>
                <a:gd name="T19" fmla="*/ 194761133 h 21600"/>
                <a:gd name="T20" fmla="*/ 23645246 w 21600"/>
                <a:gd name="T21" fmla="*/ 203100602 h 21600"/>
                <a:gd name="T22" fmla="*/ 0 w 21600"/>
                <a:gd name="T23" fmla="*/ 236998693 h 21600"/>
                <a:gd name="T24" fmla="*/ 9272957 w 21600"/>
                <a:gd name="T25" fmla="*/ 250706436 h 21600"/>
                <a:gd name="T26" fmla="*/ 63534281 w 21600"/>
                <a:gd name="T27" fmla="*/ 250706436 h 21600"/>
                <a:gd name="T28" fmla="*/ 63314533 w 21600"/>
                <a:gd name="T29" fmla="*/ 254962705 h 21600"/>
                <a:gd name="T30" fmla="*/ 84532065 w 21600"/>
                <a:gd name="T31" fmla="*/ 286355233 h 21600"/>
                <a:gd name="T32" fmla="*/ 105749513 w 21600"/>
                <a:gd name="T33" fmla="*/ 254962705 h 21600"/>
                <a:gd name="T34" fmla="*/ 105529766 w 21600"/>
                <a:gd name="T35" fmla="*/ 250706436 h 21600"/>
                <a:gd name="T36" fmla="*/ 159908522 w 21600"/>
                <a:gd name="T37" fmla="*/ 250706436 h 21600"/>
                <a:gd name="T38" fmla="*/ 169173962 w 21600"/>
                <a:gd name="T39" fmla="*/ 236998693 h 21600"/>
                <a:gd name="T40" fmla="*/ 145512959 w 21600"/>
                <a:gd name="T41" fmla="*/ 203073433 h 21600"/>
                <a:gd name="T42" fmla="*/ 72721479 w 21600"/>
                <a:gd name="T43" fmla="*/ 31392540 h 21600"/>
                <a:gd name="T44" fmla="*/ 84532065 w 21600"/>
                <a:gd name="T45" fmla="*/ 13920288 h 21600"/>
                <a:gd name="T46" fmla="*/ 96343451 w 21600"/>
                <a:gd name="T47" fmla="*/ 31392540 h 21600"/>
                <a:gd name="T48" fmla="*/ 95802281 w 21600"/>
                <a:gd name="T49" fmla="*/ 36338135 h 21600"/>
                <a:gd name="T50" fmla="*/ 84587024 w 21600"/>
                <a:gd name="T51" fmla="*/ 34799986 h 21600"/>
                <a:gd name="T52" fmla="*/ 73269292 w 21600"/>
                <a:gd name="T53" fmla="*/ 36364156 h 21600"/>
                <a:gd name="T54" fmla="*/ 72721479 w 21600"/>
                <a:gd name="T55" fmla="*/ 31392540 h 21600"/>
                <a:gd name="T56" fmla="*/ 72721479 w 21600"/>
                <a:gd name="T57" fmla="*/ 3139254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18579" y="15318"/>
                  </a:moveTo>
                  <a:cubicBezTo>
                    <a:pt x="18603" y="15119"/>
                    <a:pt x="18616" y="14912"/>
                    <a:pt x="18616" y="14691"/>
                  </a:cubicBezTo>
                  <a:lnTo>
                    <a:pt x="18616" y="9457"/>
                  </a:lnTo>
                  <a:cubicBezTo>
                    <a:pt x="18616" y="6480"/>
                    <a:pt x="16437" y="3949"/>
                    <a:pt x="13397" y="3013"/>
                  </a:cubicBezTo>
                  <a:cubicBezTo>
                    <a:pt x="13464" y="2807"/>
                    <a:pt x="13502" y="2592"/>
                    <a:pt x="13502" y="2368"/>
                  </a:cubicBezTo>
                  <a:cubicBezTo>
                    <a:pt x="13502" y="1061"/>
                    <a:pt x="12289" y="0"/>
                    <a:pt x="10793" y="0"/>
                  </a:cubicBezTo>
                  <a:cubicBezTo>
                    <a:pt x="9297" y="0"/>
                    <a:pt x="8084" y="1060"/>
                    <a:pt x="8084" y="2368"/>
                  </a:cubicBezTo>
                  <a:cubicBezTo>
                    <a:pt x="8084" y="2593"/>
                    <a:pt x="8122" y="2810"/>
                    <a:pt x="8190" y="3017"/>
                  </a:cubicBezTo>
                  <a:cubicBezTo>
                    <a:pt x="5156" y="3956"/>
                    <a:pt x="2983" y="6484"/>
                    <a:pt x="2983" y="9458"/>
                  </a:cubicBezTo>
                  <a:lnTo>
                    <a:pt x="2983" y="14691"/>
                  </a:lnTo>
                  <a:cubicBezTo>
                    <a:pt x="2983" y="14912"/>
                    <a:pt x="2996" y="15121"/>
                    <a:pt x="3019" y="15320"/>
                  </a:cubicBezTo>
                  <a:lnTo>
                    <a:pt x="0" y="17877"/>
                  </a:lnTo>
                  <a:cubicBezTo>
                    <a:pt x="0" y="18448"/>
                    <a:pt x="530" y="18911"/>
                    <a:pt x="1184" y="18911"/>
                  </a:cubicBezTo>
                  <a:lnTo>
                    <a:pt x="8112" y="18911"/>
                  </a:lnTo>
                  <a:cubicBezTo>
                    <a:pt x="8096" y="19017"/>
                    <a:pt x="8084" y="19123"/>
                    <a:pt x="8084" y="19232"/>
                  </a:cubicBezTo>
                  <a:cubicBezTo>
                    <a:pt x="8084" y="20540"/>
                    <a:pt x="9297" y="21600"/>
                    <a:pt x="10793" y="21600"/>
                  </a:cubicBezTo>
                  <a:cubicBezTo>
                    <a:pt x="12289" y="21600"/>
                    <a:pt x="13502" y="20540"/>
                    <a:pt x="13502" y="19232"/>
                  </a:cubicBezTo>
                  <a:cubicBezTo>
                    <a:pt x="13502" y="19123"/>
                    <a:pt x="13490" y="19016"/>
                    <a:pt x="13474" y="18911"/>
                  </a:cubicBezTo>
                  <a:lnTo>
                    <a:pt x="20417" y="18911"/>
                  </a:lnTo>
                  <a:cubicBezTo>
                    <a:pt x="21070" y="18911"/>
                    <a:pt x="21600" y="18448"/>
                    <a:pt x="21600" y="17877"/>
                  </a:cubicBezTo>
                  <a:lnTo>
                    <a:pt x="18579" y="15318"/>
                  </a:lnTo>
                  <a:close/>
                  <a:moveTo>
                    <a:pt x="9285" y="2368"/>
                  </a:moveTo>
                  <a:cubicBezTo>
                    <a:pt x="9285" y="1641"/>
                    <a:pt x="9962" y="1050"/>
                    <a:pt x="10793" y="1050"/>
                  </a:cubicBezTo>
                  <a:cubicBezTo>
                    <a:pt x="11624" y="1050"/>
                    <a:pt x="12301" y="1641"/>
                    <a:pt x="12301" y="2368"/>
                  </a:cubicBezTo>
                  <a:cubicBezTo>
                    <a:pt x="12301" y="2498"/>
                    <a:pt x="12272" y="2622"/>
                    <a:pt x="12232" y="2741"/>
                  </a:cubicBezTo>
                  <a:cubicBezTo>
                    <a:pt x="11767" y="2666"/>
                    <a:pt x="11289" y="2625"/>
                    <a:pt x="10800" y="2625"/>
                  </a:cubicBezTo>
                  <a:cubicBezTo>
                    <a:pt x="10306" y="2625"/>
                    <a:pt x="9824" y="2666"/>
                    <a:pt x="9355" y="2743"/>
                  </a:cubicBezTo>
                  <a:cubicBezTo>
                    <a:pt x="9314" y="2623"/>
                    <a:pt x="9285" y="2499"/>
                    <a:pt x="9285" y="2368"/>
                  </a:cubicBezTo>
                  <a:close/>
                  <a:moveTo>
                    <a:pt x="9285" y="2368"/>
                  </a:moveTo>
                </a:path>
              </a:pathLst>
            </a:custGeom>
            <a:solidFill>
              <a:srgbClr val="FFFFFF"/>
            </a:solidFill>
            <a:ln>
              <a:noFill/>
            </a:ln>
          </p:spPr>
          <p:txBody>
            <a:bodyPr anchor="ctr"/>
            <a:lstStyle/>
            <a:p>
              <a:pPr algn="ctr"/>
              <a:endParaRPr sz="1350">
                <a:cs typeface="+mn-ea"/>
              </a:endParaRPr>
            </a:p>
          </p:txBody>
        </p:sp>
      </p:grpSp>
      <p:grpSp>
        <p:nvGrpSpPr>
          <p:cNvPr id="34" name="Group 59"/>
          <p:cNvGrpSpPr/>
          <p:nvPr/>
        </p:nvGrpSpPr>
        <p:grpSpPr>
          <a:xfrm>
            <a:off x="2718899" y="3814697"/>
            <a:ext cx="367394" cy="367394"/>
            <a:chOff x="1427243" y="4599335"/>
            <a:chExt cx="1016000" cy="1016000"/>
          </a:xfrm>
          <a:effectLst/>
        </p:grpSpPr>
        <p:sp>
          <p:nvSpPr>
            <p:cNvPr id="35" name="Oval 66"/>
            <p:cNvSpPr/>
            <p:nvPr/>
          </p:nvSpPr>
          <p:spPr>
            <a:xfrm>
              <a:off x="1427243" y="4599335"/>
              <a:ext cx="1016000" cy="1016000"/>
            </a:xfrm>
            <a:prstGeom prst="ellipse">
              <a:avLst/>
            </a:prstGeom>
            <a:solidFill>
              <a:schemeClr val="accent1"/>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a:cs typeface="+mn-ea"/>
              </a:endParaRPr>
            </a:p>
          </p:txBody>
        </p:sp>
        <p:sp>
          <p:nvSpPr>
            <p:cNvPr id="38" name="Freeform: Shape 67"/>
            <p:cNvSpPr/>
            <p:nvPr/>
          </p:nvSpPr>
          <p:spPr bwMode="auto">
            <a:xfrm>
              <a:off x="1761388" y="4912675"/>
              <a:ext cx="347709" cy="373276"/>
            </a:xfrm>
            <a:custGeom>
              <a:avLst/>
              <a:gdLst>
                <a:gd name="T0" fmla="*/ 201595705 w 21600"/>
                <a:gd name="T1" fmla="*/ 190811269 h 21600"/>
                <a:gd name="T2" fmla="*/ 187592182 w 21600"/>
                <a:gd name="T3" fmla="*/ 208164918 h 21600"/>
                <a:gd name="T4" fmla="*/ 187752038 w 21600"/>
                <a:gd name="T5" fmla="*/ 210192294 h 21600"/>
                <a:gd name="T6" fmla="*/ 161460495 w 21600"/>
                <a:gd name="T7" fmla="*/ 231219137 h 21600"/>
                <a:gd name="T8" fmla="*/ 128262652 w 21600"/>
                <a:gd name="T9" fmla="*/ 238391082 h 21600"/>
                <a:gd name="T10" fmla="*/ 119149403 w 21600"/>
                <a:gd name="T11" fmla="*/ 185693870 h 21600"/>
                <a:gd name="T12" fmla="*/ 117292923 w 21600"/>
                <a:gd name="T13" fmla="*/ 120030070 h 21600"/>
                <a:gd name="T14" fmla="*/ 154692970 w 21600"/>
                <a:gd name="T15" fmla="*/ 120030070 h 21600"/>
                <a:gd name="T16" fmla="*/ 169246679 w 21600"/>
                <a:gd name="T17" fmla="*/ 116013538 h 21600"/>
                <a:gd name="T18" fmla="*/ 178309081 w 21600"/>
                <a:gd name="T19" fmla="*/ 121846296 h 21600"/>
                <a:gd name="T20" fmla="*/ 189438676 w 21600"/>
                <a:gd name="T21" fmla="*/ 108059450 h 21600"/>
                <a:gd name="T22" fmla="*/ 178309081 w 21600"/>
                <a:gd name="T23" fmla="*/ 94259126 h 21600"/>
                <a:gd name="T24" fmla="*/ 168947157 w 21600"/>
                <a:gd name="T25" fmla="*/ 100649045 h 21600"/>
                <a:gd name="T26" fmla="*/ 116743727 w 21600"/>
                <a:gd name="T27" fmla="*/ 100649045 h 21600"/>
                <a:gd name="T28" fmla="*/ 115795006 w 21600"/>
                <a:gd name="T29" fmla="*/ 67360039 h 21600"/>
                <a:gd name="T30" fmla="*/ 135378766 w 21600"/>
                <a:gd name="T31" fmla="*/ 34455253 h 21600"/>
                <a:gd name="T32" fmla="*/ 107580421 w 21600"/>
                <a:gd name="T33" fmla="*/ 0 h 21600"/>
                <a:gd name="T34" fmla="*/ 79792072 w 21600"/>
                <a:gd name="T35" fmla="*/ 34455253 h 21600"/>
                <a:gd name="T36" fmla="*/ 99795237 w 21600"/>
                <a:gd name="T37" fmla="*/ 67505810 h 21600"/>
                <a:gd name="T38" fmla="*/ 98846616 w 21600"/>
                <a:gd name="T39" fmla="*/ 100649045 h 21600"/>
                <a:gd name="T40" fmla="*/ 46543272 w 21600"/>
                <a:gd name="T41" fmla="*/ 100649045 h 21600"/>
                <a:gd name="T42" fmla="*/ 37181348 w 21600"/>
                <a:gd name="T43" fmla="*/ 94271445 h 21600"/>
                <a:gd name="T44" fmla="*/ 26051763 w 21600"/>
                <a:gd name="T45" fmla="*/ 108059450 h 21600"/>
                <a:gd name="T46" fmla="*/ 37181348 w 21600"/>
                <a:gd name="T47" fmla="*/ 121846296 h 21600"/>
                <a:gd name="T48" fmla="*/ 46294607 w 21600"/>
                <a:gd name="T49" fmla="*/ 115934434 h 21600"/>
                <a:gd name="T50" fmla="*/ 60897374 w 21600"/>
                <a:gd name="T51" fmla="*/ 120030070 h 21600"/>
                <a:gd name="T52" fmla="*/ 98307316 w 21600"/>
                <a:gd name="T53" fmla="*/ 120030070 h 21600"/>
                <a:gd name="T54" fmla="*/ 96440941 w 21600"/>
                <a:gd name="T55" fmla="*/ 185706188 h 21600"/>
                <a:gd name="T56" fmla="*/ 87507319 w 21600"/>
                <a:gd name="T57" fmla="*/ 237382914 h 21600"/>
                <a:gd name="T58" fmla="*/ 47661734 w 21600"/>
                <a:gd name="T59" fmla="*/ 226048548 h 21600"/>
                <a:gd name="T60" fmla="*/ 27788349 w 21600"/>
                <a:gd name="T61" fmla="*/ 210828560 h 21600"/>
                <a:gd name="T62" fmla="*/ 28008047 w 21600"/>
                <a:gd name="T63" fmla="*/ 208177236 h 21600"/>
                <a:gd name="T64" fmla="*/ 14004523 w 21600"/>
                <a:gd name="T65" fmla="*/ 190811269 h 21600"/>
                <a:gd name="T66" fmla="*/ 0 w 21600"/>
                <a:gd name="T67" fmla="*/ 208177236 h 21600"/>
                <a:gd name="T68" fmla="*/ 14004523 w 21600"/>
                <a:gd name="T69" fmla="*/ 225530885 h 21600"/>
                <a:gd name="T70" fmla="*/ 17118241 w 21600"/>
                <a:gd name="T71" fmla="*/ 225067560 h 21600"/>
                <a:gd name="T72" fmla="*/ 39067705 w 21600"/>
                <a:gd name="T73" fmla="*/ 245456871 h 21600"/>
                <a:gd name="T74" fmla="*/ 82057973 w 21600"/>
                <a:gd name="T75" fmla="*/ 270977155 h 21600"/>
                <a:gd name="T76" fmla="*/ 108229521 w 21600"/>
                <a:gd name="T77" fmla="*/ 286355233 h 21600"/>
                <a:gd name="T78" fmla="*/ 133132946 w 21600"/>
                <a:gd name="T79" fmla="*/ 271308186 h 21600"/>
                <a:gd name="T80" fmla="*/ 176652419 w 21600"/>
                <a:gd name="T81" fmla="*/ 245456871 h 21600"/>
                <a:gd name="T82" fmla="*/ 198492083 w 21600"/>
                <a:gd name="T83" fmla="*/ 225067560 h 21600"/>
                <a:gd name="T84" fmla="*/ 201595705 w 21600"/>
                <a:gd name="T85" fmla="*/ 225530885 h 21600"/>
                <a:gd name="T86" fmla="*/ 215600229 w 21600"/>
                <a:gd name="T87" fmla="*/ 208177236 h 21600"/>
                <a:gd name="T88" fmla="*/ 201595705 w 21600"/>
                <a:gd name="T89" fmla="*/ 190811269 h 21600"/>
                <a:gd name="T90" fmla="*/ 92817999 w 21600"/>
                <a:gd name="T91" fmla="*/ 34455253 h 21600"/>
                <a:gd name="T92" fmla="*/ 107580421 w 21600"/>
                <a:gd name="T93" fmla="*/ 16147786 h 21600"/>
                <a:gd name="T94" fmla="*/ 122352929 w 21600"/>
                <a:gd name="T95" fmla="*/ 34455253 h 21600"/>
                <a:gd name="T96" fmla="*/ 107580421 w 21600"/>
                <a:gd name="T97" fmla="*/ 52750402 h 21600"/>
                <a:gd name="T98" fmla="*/ 92817999 w 21600"/>
                <a:gd name="T99" fmla="*/ 34455253 h 21600"/>
                <a:gd name="T100" fmla="*/ 92817999 w 21600"/>
                <a:gd name="T101" fmla="*/ 34455253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20197" y="14393"/>
                  </a:moveTo>
                  <a:cubicBezTo>
                    <a:pt x="19422" y="14393"/>
                    <a:pt x="18794" y="14979"/>
                    <a:pt x="18794" y="15702"/>
                  </a:cubicBezTo>
                  <a:cubicBezTo>
                    <a:pt x="18794" y="15755"/>
                    <a:pt x="18804" y="15804"/>
                    <a:pt x="18810" y="15855"/>
                  </a:cubicBezTo>
                  <a:cubicBezTo>
                    <a:pt x="18191" y="16270"/>
                    <a:pt x="17267" y="16825"/>
                    <a:pt x="16176" y="17441"/>
                  </a:cubicBezTo>
                  <a:cubicBezTo>
                    <a:pt x="15167" y="18013"/>
                    <a:pt x="14017" y="18040"/>
                    <a:pt x="12850" y="17982"/>
                  </a:cubicBezTo>
                  <a:lnTo>
                    <a:pt x="11937" y="14007"/>
                  </a:lnTo>
                  <a:cubicBezTo>
                    <a:pt x="11937" y="14007"/>
                    <a:pt x="11842" y="11487"/>
                    <a:pt x="11751" y="9054"/>
                  </a:cubicBezTo>
                  <a:lnTo>
                    <a:pt x="15498" y="9054"/>
                  </a:lnTo>
                  <a:lnTo>
                    <a:pt x="16956" y="8751"/>
                  </a:lnTo>
                  <a:cubicBezTo>
                    <a:pt x="17159" y="9017"/>
                    <a:pt x="17489" y="9191"/>
                    <a:pt x="17864" y="9191"/>
                  </a:cubicBezTo>
                  <a:cubicBezTo>
                    <a:pt x="18479" y="9191"/>
                    <a:pt x="18979" y="8725"/>
                    <a:pt x="18979" y="8151"/>
                  </a:cubicBezTo>
                  <a:cubicBezTo>
                    <a:pt x="18979" y="7576"/>
                    <a:pt x="18479" y="7110"/>
                    <a:pt x="17864" y="7110"/>
                  </a:cubicBezTo>
                  <a:cubicBezTo>
                    <a:pt x="17469" y="7110"/>
                    <a:pt x="17124" y="7303"/>
                    <a:pt x="16926" y="7592"/>
                  </a:cubicBezTo>
                  <a:lnTo>
                    <a:pt x="11696" y="7592"/>
                  </a:lnTo>
                  <a:cubicBezTo>
                    <a:pt x="11656" y="6536"/>
                    <a:pt x="11622" y="5616"/>
                    <a:pt x="11601" y="5081"/>
                  </a:cubicBezTo>
                  <a:cubicBezTo>
                    <a:pt x="12737" y="4753"/>
                    <a:pt x="13563" y="3766"/>
                    <a:pt x="13563" y="2599"/>
                  </a:cubicBezTo>
                  <a:cubicBezTo>
                    <a:pt x="13563" y="1163"/>
                    <a:pt x="12316" y="0"/>
                    <a:pt x="10778" y="0"/>
                  </a:cubicBezTo>
                  <a:cubicBezTo>
                    <a:pt x="9240" y="0"/>
                    <a:pt x="7994" y="1163"/>
                    <a:pt x="7994" y="2599"/>
                  </a:cubicBezTo>
                  <a:cubicBezTo>
                    <a:pt x="7994" y="3781"/>
                    <a:pt x="8840" y="4777"/>
                    <a:pt x="9998" y="5092"/>
                  </a:cubicBezTo>
                  <a:cubicBezTo>
                    <a:pt x="9978" y="5628"/>
                    <a:pt x="9943" y="6543"/>
                    <a:pt x="9903" y="7592"/>
                  </a:cubicBezTo>
                  <a:lnTo>
                    <a:pt x="4663" y="7592"/>
                  </a:lnTo>
                  <a:cubicBezTo>
                    <a:pt x="4465" y="7303"/>
                    <a:pt x="4120" y="7111"/>
                    <a:pt x="3725" y="7111"/>
                  </a:cubicBezTo>
                  <a:cubicBezTo>
                    <a:pt x="3109" y="7111"/>
                    <a:pt x="2610" y="7576"/>
                    <a:pt x="2610" y="8151"/>
                  </a:cubicBezTo>
                  <a:cubicBezTo>
                    <a:pt x="2610" y="8725"/>
                    <a:pt x="3109" y="9191"/>
                    <a:pt x="3725" y="9191"/>
                  </a:cubicBezTo>
                  <a:cubicBezTo>
                    <a:pt x="4104" y="9191"/>
                    <a:pt x="4437" y="9014"/>
                    <a:pt x="4638" y="8745"/>
                  </a:cubicBezTo>
                  <a:lnTo>
                    <a:pt x="6101" y="9054"/>
                  </a:lnTo>
                  <a:lnTo>
                    <a:pt x="9849" y="9054"/>
                  </a:lnTo>
                  <a:cubicBezTo>
                    <a:pt x="9758" y="11487"/>
                    <a:pt x="9662" y="14008"/>
                    <a:pt x="9662" y="14008"/>
                  </a:cubicBezTo>
                  <a:lnTo>
                    <a:pt x="8767" y="17906"/>
                  </a:lnTo>
                  <a:cubicBezTo>
                    <a:pt x="7327" y="17896"/>
                    <a:pt x="5923" y="17761"/>
                    <a:pt x="4775" y="17051"/>
                  </a:cubicBezTo>
                  <a:cubicBezTo>
                    <a:pt x="3962" y="16551"/>
                    <a:pt x="3276" y="16270"/>
                    <a:pt x="2784" y="15903"/>
                  </a:cubicBezTo>
                  <a:cubicBezTo>
                    <a:pt x="2795" y="15837"/>
                    <a:pt x="2806" y="15771"/>
                    <a:pt x="2806" y="15703"/>
                  </a:cubicBezTo>
                  <a:cubicBezTo>
                    <a:pt x="2806" y="14980"/>
                    <a:pt x="2178" y="14393"/>
                    <a:pt x="1403" y="14393"/>
                  </a:cubicBezTo>
                  <a:cubicBezTo>
                    <a:pt x="628" y="14393"/>
                    <a:pt x="0" y="14980"/>
                    <a:pt x="0" y="15703"/>
                  </a:cubicBezTo>
                  <a:cubicBezTo>
                    <a:pt x="0" y="16426"/>
                    <a:pt x="628" y="17012"/>
                    <a:pt x="1403" y="17012"/>
                  </a:cubicBezTo>
                  <a:cubicBezTo>
                    <a:pt x="1510" y="17012"/>
                    <a:pt x="1614" y="16998"/>
                    <a:pt x="1715" y="16977"/>
                  </a:cubicBezTo>
                  <a:cubicBezTo>
                    <a:pt x="2247" y="17399"/>
                    <a:pt x="3003" y="17955"/>
                    <a:pt x="3914" y="18515"/>
                  </a:cubicBezTo>
                  <a:cubicBezTo>
                    <a:pt x="5121" y="19253"/>
                    <a:pt x="6602" y="20007"/>
                    <a:pt x="8221" y="20440"/>
                  </a:cubicBezTo>
                  <a:cubicBezTo>
                    <a:pt x="8477" y="20583"/>
                    <a:pt x="10318" y="21600"/>
                    <a:pt x="10843" y="21600"/>
                  </a:cubicBezTo>
                  <a:cubicBezTo>
                    <a:pt x="11346" y="21600"/>
                    <a:pt x="12980" y="20671"/>
                    <a:pt x="13338" y="20465"/>
                  </a:cubicBezTo>
                  <a:cubicBezTo>
                    <a:pt x="14974" y="20035"/>
                    <a:pt x="16475" y="19266"/>
                    <a:pt x="17698" y="18515"/>
                  </a:cubicBezTo>
                  <a:cubicBezTo>
                    <a:pt x="18603" y="17955"/>
                    <a:pt x="19354" y="17398"/>
                    <a:pt x="19886" y="16977"/>
                  </a:cubicBezTo>
                  <a:cubicBezTo>
                    <a:pt x="19986" y="16999"/>
                    <a:pt x="20090" y="17012"/>
                    <a:pt x="20197" y="17012"/>
                  </a:cubicBezTo>
                  <a:cubicBezTo>
                    <a:pt x="20972" y="17012"/>
                    <a:pt x="21600" y="16426"/>
                    <a:pt x="21600" y="15703"/>
                  </a:cubicBezTo>
                  <a:cubicBezTo>
                    <a:pt x="21600" y="14979"/>
                    <a:pt x="20972" y="14393"/>
                    <a:pt x="20197" y="14393"/>
                  </a:cubicBezTo>
                  <a:close/>
                  <a:moveTo>
                    <a:pt x="9299" y="2599"/>
                  </a:moveTo>
                  <a:cubicBezTo>
                    <a:pt x="9299" y="1837"/>
                    <a:pt x="9963" y="1218"/>
                    <a:pt x="10778" y="1218"/>
                  </a:cubicBezTo>
                  <a:cubicBezTo>
                    <a:pt x="11594" y="1218"/>
                    <a:pt x="12258" y="1837"/>
                    <a:pt x="12258" y="2599"/>
                  </a:cubicBezTo>
                  <a:cubicBezTo>
                    <a:pt x="12258" y="3360"/>
                    <a:pt x="11595" y="3979"/>
                    <a:pt x="10778" y="3979"/>
                  </a:cubicBezTo>
                  <a:cubicBezTo>
                    <a:pt x="9963" y="3979"/>
                    <a:pt x="9299" y="3360"/>
                    <a:pt x="9299" y="2599"/>
                  </a:cubicBezTo>
                  <a:close/>
                  <a:moveTo>
                    <a:pt x="9299" y="2599"/>
                  </a:moveTo>
                </a:path>
              </a:pathLst>
            </a:custGeom>
            <a:solidFill>
              <a:srgbClr val="FFFFFF"/>
            </a:solidFill>
            <a:ln>
              <a:noFill/>
            </a:ln>
          </p:spPr>
          <p:txBody>
            <a:bodyPr anchor="ctr"/>
            <a:lstStyle/>
            <a:p>
              <a:pPr algn="ctr"/>
              <a:endParaRPr sz="1350">
                <a:cs typeface="+mn-ea"/>
              </a:endParaRPr>
            </a:p>
          </p:txBody>
        </p:sp>
      </p:grpSp>
      <p:grpSp>
        <p:nvGrpSpPr>
          <p:cNvPr id="39" name="Group 26"/>
          <p:cNvGrpSpPr/>
          <p:nvPr/>
        </p:nvGrpSpPr>
        <p:grpSpPr>
          <a:xfrm>
            <a:off x="6094566" y="2525216"/>
            <a:ext cx="367394" cy="367394"/>
            <a:chOff x="6262908" y="3314803"/>
            <a:chExt cx="1016000" cy="1016000"/>
          </a:xfrm>
          <a:effectLst/>
        </p:grpSpPr>
        <p:sp>
          <p:nvSpPr>
            <p:cNvPr id="40" name="Oval 50"/>
            <p:cNvSpPr/>
            <p:nvPr/>
          </p:nvSpPr>
          <p:spPr>
            <a:xfrm>
              <a:off x="6262908" y="3314803"/>
              <a:ext cx="1016000" cy="1016000"/>
            </a:xfrm>
            <a:prstGeom prst="ellipse">
              <a:avLst/>
            </a:prstGeom>
            <a:solidFill>
              <a:schemeClr val="accent1"/>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a:cs typeface="+mn-ea"/>
              </a:endParaRPr>
            </a:p>
          </p:txBody>
        </p:sp>
        <p:grpSp>
          <p:nvGrpSpPr>
            <p:cNvPr id="41" name="Group 51"/>
            <p:cNvGrpSpPr/>
            <p:nvPr/>
          </p:nvGrpSpPr>
          <p:grpSpPr bwMode="auto">
            <a:xfrm>
              <a:off x="6582682" y="3643500"/>
              <a:ext cx="373277" cy="373278"/>
              <a:chOff x="0" y="0"/>
              <a:chExt cx="577" cy="574"/>
            </a:xfrm>
            <a:solidFill>
              <a:srgbClr val="FFFFFF"/>
            </a:solidFill>
          </p:grpSpPr>
          <p:sp>
            <p:nvSpPr>
              <p:cNvPr id="42" name="Freeform: Shape 52"/>
              <p:cNvSpPr/>
              <p:nvPr/>
            </p:nvSpPr>
            <p:spPr bwMode="auto">
              <a:xfrm>
                <a:off x="368" y="368"/>
                <a:ext cx="205"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p:spPr>
            <p:txBody>
              <a:bodyPr anchor="ctr"/>
              <a:lstStyle/>
              <a:p>
                <a:pPr algn="ctr"/>
                <a:endParaRPr sz="1350">
                  <a:cs typeface="+mn-ea"/>
                </a:endParaRPr>
              </a:p>
            </p:txBody>
          </p:sp>
          <p:sp>
            <p:nvSpPr>
              <p:cNvPr id="43" name="Freeform: Shape 53"/>
              <p:cNvSpPr/>
              <p:nvPr/>
            </p:nvSpPr>
            <p:spPr bwMode="auto">
              <a:xfrm>
                <a:off x="328" y="304"/>
                <a:ext cx="107" cy="1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p:spPr>
            <p:txBody>
              <a:bodyPr anchor="ctr"/>
              <a:lstStyle/>
              <a:p>
                <a:pPr algn="ctr"/>
                <a:endParaRPr sz="1350">
                  <a:cs typeface="+mn-ea"/>
                </a:endParaRPr>
              </a:p>
            </p:txBody>
          </p:sp>
          <p:sp>
            <p:nvSpPr>
              <p:cNvPr id="44" name="Freeform: Shape 54"/>
              <p:cNvSpPr/>
              <p:nvPr/>
            </p:nvSpPr>
            <p:spPr bwMode="auto">
              <a:xfrm>
                <a:off x="0" y="0"/>
                <a:ext cx="297" cy="289"/>
              </a:xfrm>
              <a:custGeom>
                <a:avLst/>
                <a:gdLst>
                  <a:gd name="T0" fmla="*/ 0 w 21222"/>
                  <a:gd name="T1" fmla="*/ 0 h 21211"/>
                  <a:gd name="T2" fmla="*/ 0 w 21222"/>
                  <a:gd name="T3" fmla="*/ 0 h 21211"/>
                  <a:gd name="T4" fmla="*/ 0 w 21222"/>
                  <a:gd name="T5" fmla="*/ 0 h 21211"/>
                  <a:gd name="T6" fmla="*/ 0 w 21222"/>
                  <a:gd name="T7" fmla="*/ 0 h 21211"/>
                  <a:gd name="T8" fmla="*/ 0 w 21222"/>
                  <a:gd name="T9" fmla="*/ 0 h 21211"/>
                  <a:gd name="T10" fmla="*/ 0 w 21222"/>
                  <a:gd name="T11" fmla="*/ 0 h 21211"/>
                  <a:gd name="T12" fmla="*/ 0 w 21222"/>
                  <a:gd name="T13" fmla="*/ 0 h 21211"/>
                  <a:gd name="T14" fmla="*/ 0 w 21222"/>
                  <a:gd name="T15" fmla="*/ 0 h 21211"/>
                  <a:gd name="T16" fmla="*/ 0 w 21222"/>
                  <a:gd name="T17" fmla="*/ 0 h 2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22" h="21211">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p:spPr>
            <p:txBody>
              <a:bodyPr anchor="ctr"/>
              <a:lstStyle/>
              <a:p>
                <a:pPr algn="ctr"/>
                <a:endParaRPr sz="1350">
                  <a:cs typeface="+mn-ea"/>
                </a:endParaRPr>
              </a:p>
            </p:txBody>
          </p:sp>
          <p:sp>
            <p:nvSpPr>
              <p:cNvPr id="45" name="Freeform: Shape 55"/>
              <p:cNvSpPr/>
              <p:nvPr/>
            </p:nvSpPr>
            <p:spPr bwMode="auto">
              <a:xfrm>
                <a:off x="0" y="328"/>
                <a:ext cx="298" cy="246"/>
              </a:xfrm>
              <a:custGeom>
                <a:avLst/>
                <a:gdLst>
                  <a:gd name="T0" fmla="*/ 0 w 21116"/>
                  <a:gd name="T1" fmla="*/ 0 h 21374"/>
                  <a:gd name="T2" fmla="*/ 0 w 21116"/>
                  <a:gd name="T3" fmla="*/ 0 h 21374"/>
                  <a:gd name="T4" fmla="*/ 0 w 21116"/>
                  <a:gd name="T5" fmla="*/ 0 h 21374"/>
                  <a:gd name="T6" fmla="*/ 0 w 21116"/>
                  <a:gd name="T7" fmla="*/ 0 h 21374"/>
                  <a:gd name="T8" fmla="*/ 0 w 21116"/>
                  <a:gd name="T9" fmla="*/ 0 h 21374"/>
                  <a:gd name="T10" fmla="*/ 0 w 21116"/>
                  <a:gd name="T11" fmla="*/ 0 h 21374"/>
                  <a:gd name="T12" fmla="*/ 0 w 21116"/>
                  <a:gd name="T13" fmla="*/ 0 h 21374"/>
                  <a:gd name="T14" fmla="*/ 0 w 21116"/>
                  <a:gd name="T15" fmla="*/ 0 h 21374"/>
                  <a:gd name="T16" fmla="*/ 0 w 21116"/>
                  <a:gd name="T17" fmla="*/ 0 h 2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16" h="21374">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p:spPr>
            <p:txBody>
              <a:bodyPr anchor="ctr"/>
              <a:lstStyle/>
              <a:p>
                <a:pPr algn="ctr"/>
                <a:endParaRPr sz="1350">
                  <a:cs typeface="+mn-ea"/>
                </a:endParaRPr>
              </a:p>
            </p:txBody>
          </p:sp>
          <p:sp>
            <p:nvSpPr>
              <p:cNvPr id="46" name="Freeform: Shape 56"/>
              <p:cNvSpPr/>
              <p:nvPr/>
            </p:nvSpPr>
            <p:spPr bwMode="auto">
              <a:xfrm>
                <a:off x="240" y="0"/>
                <a:ext cx="337" cy="385"/>
              </a:xfrm>
              <a:custGeom>
                <a:avLst/>
                <a:gdLst>
                  <a:gd name="T0" fmla="*/ 0 w 21345"/>
                  <a:gd name="T1" fmla="*/ 0 h 21376"/>
                  <a:gd name="T2" fmla="*/ 0 w 21345"/>
                  <a:gd name="T3" fmla="*/ 0 h 21376"/>
                  <a:gd name="T4" fmla="*/ 0 w 21345"/>
                  <a:gd name="T5" fmla="*/ 0 h 21376"/>
                  <a:gd name="T6" fmla="*/ 0 w 21345"/>
                  <a:gd name="T7" fmla="*/ 0 h 21376"/>
                  <a:gd name="T8" fmla="*/ 0 w 21345"/>
                  <a:gd name="T9" fmla="*/ 0 h 21376"/>
                  <a:gd name="T10" fmla="*/ 0 w 21345"/>
                  <a:gd name="T11" fmla="*/ 0 h 21376"/>
                  <a:gd name="T12" fmla="*/ 0 w 21345"/>
                  <a:gd name="T13" fmla="*/ 0 h 21376"/>
                  <a:gd name="T14" fmla="*/ 0 w 21345"/>
                  <a:gd name="T15" fmla="*/ 0 h 21376"/>
                  <a:gd name="T16" fmla="*/ 0 w 21345"/>
                  <a:gd name="T17" fmla="*/ 0 h 21376"/>
                  <a:gd name="T18" fmla="*/ 0 w 21345"/>
                  <a:gd name="T19" fmla="*/ 0 h 21376"/>
                  <a:gd name="T20" fmla="*/ 0 w 21345"/>
                  <a:gd name="T21" fmla="*/ 0 h 21376"/>
                  <a:gd name="T22" fmla="*/ 0 w 21345"/>
                  <a:gd name="T23" fmla="*/ 0 h 21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45" h="21376">
                    <a:moveTo>
                      <a:pt x="7963" y="16438"/>
                    </a:moveTo>
                    <a:lnTo>
                      <a:pt x="20844" y="3060"/>
                    </a:lnTo>
                    <a:cubicBezTo>
                      <a:pt x="21600" y="2274"/>
                      <a:pt x="21488" y="1102"/>
                      <a:pt x="20592" y="438"/>
                    </a:cubicBezTo>
                    <a:cubicBezTo>
                      <a:pt x="19696" y="-224"/>
                      <a:pt x="18359" y="-125"/>
                      <a:pt x="17602" y="661"/>
                    </a:cubicBezTo>
                    <a:lnTo>
                      <a:pt x="4720" y="14039"/>
                    </a:lnTo>
                    <a:cubicBezTo>
                      <a:pt x="3698" y="14005"/>
                      <a:pt x="2666" y="14368"/>
                      <a:pt x="1957" y="15106"/>
                    </a:cubicBezTo>
                    <a:lnTo>
                      <a:pt x="0" y="17139"/>
                    </a:lnTo>
                    <a:cubicBezTo>
                      <a:pt x="266" y="17232"/>
                      <a:pt x="533" y="17334"/>
                      <a:pt x="800" y="17450"/>
                    </a:cubicBezTo>
                    <a:cubicBezTo>
                      <a:pt x="2456" y="18154"/>
                      <a:pt x="4079" y="19406"/>
                      <a:pt x="4942" y="21376"/>
                    </a:cubicBezTo>
                    <a:lnTo>
                      <a:pt x="7225" y="19005"/>
                    </a:lnTo>
                    <a:cubicBezTo>
                      <a:pt x="7936" y="18266"/>
                      <a:pt x="8172" y="17316"/>
                      <a:pt x="7963" y="16438"/>
                    </a:cubicBezTo>
                    <a:close/>
                    <a:moveTo>
                      <a:pt x="7963" y="16438"/>
                    </a:moveTo>
                  </a:path>
                </a:pathLst>
              </a:custGeom>
              <a:grpFill/>
              <a:ln>
                <a:noFill/>
              </a:ln>
            </p:spPr>
            <p:txBody>
              <a:bodyPr anchor="ctr"/>
              <a:lstStyle/>
              <a:p>
                <a:pPr algn="ctr"/>
                <a:endParaRPr sz="1350">
                  <a:cs typeface="+mn-ea"/>
                </a:endParaRPr>
              </a:p>
            </p:txBody>
          </p:sp>
        </p:grpSp>
      </p:grpSp>
      <p:grpSp>
        <p:nvGrpSpPr>
          <p:cNvPr id="47" name="Group 27"/>
          <p:cNvGrpSpPr/>
          <p:nvPr/>
        </p:nvGrpSpPr>
        <p:grpSpPr>
          <a:xfrm>
            <a:off x="6094566" y="1235735"/>
            <a:ext cx="367394" cy="367394"/>
            <a:chOff x="6262908" y="1987229"/>
            <a:chExt cx="1016000" cy="1016000"/>
          </a:xfrm>
          <a:effectLst/>
        </p:grpSpPr>
        <p:sp>
          <p:nvSpPr>
            <p:cNvPr id="48" name="Oval 40"/>
            <p:cNvSpPr/>
            <p:nvPr/>
          </p:nvSpPr>
          <p:spPr>
            <a:xfrm>
              <a:off x="6262908" y="1987229"/>
              <a:ext cx="1016000" cy="1016000"/>
            </a:xfrm>
            <a:prstGeom prst="ellipse">
              <a:avLst/>
            </a:prstGeom>
            <a:solidFill>
              <a:schemeClr val="accent1"/>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a:cs typeface="+mn-ea"/>
              </a:endParaRPr>
            </a:p>
          </p:txBody>
        </p:sp>
        <p:grpSp>
          <p:nvGrpSpPr>
            <p:cNvPr id="49" name="Group 41"/>
            <p:cNvGrpSpPr/>
            <p:nvPr/>
          </p:nvGrpSpPr>
          <p:grpSpPr bwMode="auto">
            <a:xfrm>
              <a:off x="6581713" y="2281761"/>
              <a:ext cx="378392" cy="370722"/>
              <a:chOff x="0" y="0"/>
              <a:chExt cx="581" cy="573"/>
            </a:xfrm>
            <a:solidFill>
              <a:srgbClr val="FFFFFF"/>
            </a:solidFill>
          </p:grpSpPr>
          <p:sp>
            <p:nvSpPr>
              <p:cNvPr id="50" name="Freeform: Shape 42"/>
              <p:cNvSpPr/>
              <p:nvPr/>
            </p:nvSpPr>
            <p:spPr bwMode="auto">
              <a:xfrm>
                <a:off x="256" y="0"/>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p:spPr>
            <p:txBody>
              <a:bodyPr anchor="ctr"/>
              <a:lstStyle/>
              <a:p>
                <a:pPr algn="ctr"/>
                <a:endParaRPr sz="1350">
                  <a:cs typeface="+mn-ea"/>
                </a:endParaRPr>
              </a:p>
            </p:txBody>
          </p:sp>
          <p:sp>
            <p:nvSpPr>
              <p:cNvPr id="51" name="Freeform: Shape 43"/>
              <p:cNvSpPr/>
              <p:nvPr/>
            </p:nvSpPr>
            <p:spPr bwMode="auto">
              <a:xfrm>
                <a:off x="256" y="392"/>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p:spPr>
            <p:txBody>
              <a:bodyPr anchor="ctr"/>
              <a:lstStyle/>
              <a:p>
                <a:pPr algn="ctr"/>
                <a:endParaRPr sz="1350">
                  <a:cs typeface="+mn-ea"/>
                </a:endParaRPr>
              </a:p>
            </p:txBody>
          </p:sp>
          <p:sp>
            <p:nvSpPr>
              <p:cNvPr id="52" name="Freeform: Shape 44"/>
              <p:cNvSpPr/>
              <p:nvPr/>
            </p:nvSpPr>
            <p:spPr bwMode="auto">
              <a:xfrm>
                <a:off x="40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p:spPr>
            <p:txBody>
              <a:bodyPr anchor="ctr"/>
              <a:lstStyle/>
              <a:p>
                <a:pPr algn="ctr"/>
                <a:endParaRPr sz="1350">
                  <a:cs typeface="+mn-ea"/>
                </a:endParaRPr>
              </a:p>
            </p:txBody>
          </p:sp>
          <p:sp>
            <p:nvSpPr>
              <p:cNvPr id="53" name="Freeform: Shape 45"/>
              <p:cNvSpPr/>
              <p:nvPr/>
            </p:nvSpPr>
            <p:spPr bwMode="auto">
              <a:xfrm>
                <a:off x="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p:spPr>
            <p:txBody>
              <a:bodyPr anchor="ctr"/>
              <a:lstStyle/>
              <a:p>
                <a:pPr algn="ctr"/>
                <a:endParaRPr sz="1350">
                  <a:cs typeface="+mn-ea"/>
                </a:endParaRPr>
              </a:p>
            </p:txBody>
          </p:sp>
          <p:sp>
            <p:nvSpPr>
              <p:cNvPr id="54" name="Freeform: Shape 46"/>
              <p:cNvSpPr/>
              <p:nvPr/>
            </p:nvSpPr>
            <p:spPr bwMode="auto">
              <a:xfrm>
                <a:off x="352" y="64"/>
                <a:ext cx="153" cy="153"/>
              </a:xfrm>
              <a:custGeom>
                <a:avLst/>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p:spPr>
            <p:txBody>
              <a:bodyPr anchor="ctr"/>
              <a:lstStyle/>
              <a:p>
                <a:pPr algn="ctr"/>
                <a:endParaRPr sz="1350">
                  <a:cs typeface="+mn-ea"/>
                </a:endParaRPr>
              </a:p>
            </p:txBody>
          </p:sp>
          <p:sp>
            <p:nvSpPr>
              <p:cNvPr id="55" name="Freeform: Shape 47"/>
              <p:cNvSpPr/>
              <p:nvPr/>
            </p:nvSpPr>
            <p:spPr bwMode="auto">
              <a:xfrm>
                <a:off x="72" y="344"/>
                <a:ext cx="153" cy="153"/>
              </a:xfrm>
              <a:custGeom>
                <a:avLst/>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p:spPr>
            <p:txBody>
              <a:bodyPr anchor="ctr"/>
              <a:lstStyle/>
              <a:p>
                <a:pPr algn="ctr"/>
                <a:endParaRPr sz="1350">
                  <a:cs typeface="+mn-ea"/>
                </a:endParaRPr>
              </a:p>
            </p:txBody>
          </p:sp>
          <p:sp>
            <p:nvSpPr>
              <p:cNvPr id="56" name="Freeform: Shape 48"/>
              <p:cNvSpPr/>
              <p:nvPr/>
            </p:nvSpPr>
            <p:spPr bwMode="auto">
              <a:xfrm>
                <a:off x="352" y="344"/>
                <a:ext cx="153" cy="153"/>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p:spPr>
            <p:txBody>
              <a:bodyPr anchor="ctr"/>
              <a:lstStyle/>
              <a:p>
                <a:pPr algn="ctr"/>
                <a:endParaRPr sz="1350">
                  <a:cs typeface="+mn-ea"/>
                </a:endParaRPr>
              </a:p>
            </p:txBody>
          </p:sp>
          <p:sp>
            <p:nvSpPr>
              <p:cNvPr id="57" name="Freeform: Shape 49"/>
              <p:cNvSpPr/>
              <p:nvPr/>
            </p:nvSpPr>
            <p:spPr bwMode="auto">
              <a:xfrm>
                <a:off x="71" y="71"/>
                <a:ext cx="154" cy="154"/>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p:spPr>
            <p:txBody>
              <a:bodyPr anchor="ctr"/>
              <a:lstStyle/>
              <a:p>
                <a:pPr algn="ctr"/>
                <a:endParaRPr sz="1350">
                  <a:cs typeface="+mn-ea"/>
                </a:endParaRPr>
              </a:p>
            </p:txBody>
          </p:sp>
        </p:grpSp>
      </p:grpSp>
      <p:grpSp>
        <p:nvGrpSpPr>
          <p:cNvPr id="58" name="Group 28"/>
          <p:cNvGrpSpPr/>
          <p:nvPr/>
        </p:nvGrpSpPr>
        <p:grpSpPr>
          <a:xfrm>
            <a:off x="6094566" y="3814697"/>
            <a:ext cx="367394" cy="367394"/>
            <a:chOff x="6262908" y="4599335"/>
            <a:chExt cx="1016000" cy="1016000"/>
          </a:xfrm>
          <a:effectLst/>
        </p:grpSpPr>
        <p:sp>
          <p:nvSpPr>
            <p:cNvPr id="59" name="Oval 35"/>
            <p:cNvSpPr/>
            <p:nvPr/>
          </p:nvSpPr>
          <p:spPr>
            <a:xfrm>
              <a:off x="6262908" y="4599335"/>
              <a:ext cx="1016000" cy="1016000"/>
            </a:xfrm>
            <a:prstGeom prst="ellipse">
              <a:avLst/>
            </a:prstGeom>
            <a:solidFill>
              <a:schemeClr val="accent1"/>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sz="1350">
                <a:cs typeface="+mn-ea"/>
              </a:endParaRPr>
            </a:p>
          </p:txBody>
        </p:sp>
        <p:grpSp>
          <p:nvGrpSpPr>
            <p:cNvPr id="60" name="Group 36"/>
            <p:cNvGrpSpPr/>
            <p:nvPr/>
          </p:nvGrpSpPr>
          <p:grpSpPr bwMode="auto">
            <a:xfrm>
              <a:off x="6591562" y="4912675"/>
              <a:ext cx="373277" cy="373276"/>
              <a:chOff x="0" y="0"/>
              <a:chExt cx="571" cy="576"/>
            </a:xfrm>
            <a:solidFill>
              <a:srgbClr val="FFFFFF"/>
            </a:solidFill>
          </p:grpSpPr>
          <p:sp>
            <p:nvSpPr>
              <p:cNvPr id="61" name="Freeform: Shape 37"/>
              <p:cNvSpPr/>
              <p:nvPr/>
            </p:nvSpPr>
            <p:spPr bwMode="auto">
              <a:xfrm>
                <a:off x="88" y="368"/>
                <a:ext cx="182" cy="2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0"/>
                    </a:moveTo>
                    <a:lnTo>
                      <a:pt x="4113" y="5025"/>
                    </a:lnTo>
                    <a:lnTo>
                      <a:pt x="4113" y="18406"/>
                    </a:lnTo>
                    <a:cubicBezTo>
                      <a:pt x="4113" y="20169"/>
                      <a:pt x="5748" y="21600"/>
                      <a:pt x="7763" y="21600"/>
                    </a:cubicBezTo>
                    <a:lnTo>
                      <a:pt x="17951" y="21600"/>
                    </a:lnTo>
                    <a:cubicBezTo>
                      <a:pt x="19966" y="21600"/>
                      <a:pt x="21600" y="20169"/>
                      <a:pt x="21600" y="18406"/>
                    </a:cubicBezTo>
                    <a:lnTo>
                      <a:pt x="17434" y="5025"/>
                    </a:lnTo>
                    <a:lnTo>
                      <a:pt x="19779" y="1821"/>
                    </a:lnTo>
                    <a:cubicBezTo>
                      <a:pt x="14571" y="906"/>
                      <a:pt x="9477" y="313"/>
                      <a:pt x="5095" y="313"/>
                    </a:cubicBezTo>
                    <a:cubicBezTo>
                      <a:pt x="3263" y="313"/>
                      <a:pt x="1571" y="201"/>
                      <a:pt x="0" y="0"/>
                    </a:cubicBezTo>
                    <a:close/>
                    <a:moveTo>
                      <a:pt x="0" y="0"/>
                    </a:moveTo>
                  </a:path>
                </a:pathLst>
              </a:custGeom>
              <a:grpFill/>
              <a:ln>
                <a:noFill/>
              </a:ln>
            </p:spPr>
            <p:txBody>
              <a:bodyPr anchor="ctr"/>
              <a:lstStyle/>
              <a:p>
                <a:pPr algn="ctr"/>
                <a:endParaRPr sz="1350">
                  <a:cs typeface="+mn-ea"/>
                </a:endParaRPr>
              </a:p>
            </p:txBody>
          </p:sp>
          <p:sp>
            <p:nvSpPr>
              <p:cNvPr id="62" name="Freeform: Shape 38"/>
              <p:cNvSpPr/>
              <p:nvPr/>
            </p:nvSpPr>
            <p:spPr bwMode="auto">
              <a:xfrm>
                <a:off x="176" y="0"/>
                <a:ext cx="395" cy="4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750"/>
                    </a:moveTo>
                    <a:cubicBezTo>
                      <a:pt x="8522" y="16492"/>
                      <a:pt x="20175" y="20356"/>
                      <a:pt x="21600" y="21600"/>
                    </a:cubicBezTo>
                    <a:lnTo>
                      <a:pt x="21600" y="0"/>
                    </a:lnTo>
                    <a:cubicBezTo>
                      <a:pt x="19877" y="1348"/>
                      <a:pt x="8354" y="5075"/>
                      <a:pt x="0" y="5783"/>
                    </a:cubicBezTo>
                    <a:lnTo>
                      <a:pt x="0" y="15750"/>
                    </a:lnTo>
                    <a:close/>
                    <a:moveTo>
                      <a:pt x="0" y="15750"/>
                    </a:moveTo>
                  </a:path>
                </a:pathLst>
              </a:custGeom>
              <a:grpFill/>
              <a:ln>
                <a:noFill/>
              </a:ln>
            </p:spPr>
            <p:txBody>
              <a:bodyPr anchor="ctr"/>
              <a:lstStyle/>
              <a:p>
                <a:pPr algn="ctr"/>
                <a:endParaRPr sz="1350">
                  <a:cs typeface="+mn-ea"/>
                </a:endParaRPr>
              </a:p>
            </p:txBody>
          </p:sp>
          <p:sp>
            <p:nvSpPr>
              <p:cNvPr id="63" name="Freeform: Shape 39"/>
              <p:cNvSpPr/>
              <p:nvPr/>
            </p:nvSpPr>
            <p:spPr bwMode="auto">
              <a:xfrm>
                <a:off x="0" y="120"/>
                <a:ext cx="114" cy="1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21600" y="0"/>
                    </a:lnTo>
                    <a:cubicBezTo>
                      <a:pt x="4123" y="761"/>
                      <a:pt x="0" y="7019"/>
                      <a:pt x="0" y="10870"/>
                    </a:cubicBezTo>
                    <a:cubicBezTo>
                      <a:pt x="0" y="15025"/>
                      <a:pt x="3935" y="20934"/>
                      <a:pt x="21600" y="21600"/>
                    </a:cubicBezTo>
                    <a:close/>
                    <a:moveTo>
                      <a:pt x="21600" y="21600"/>
                    </a:moveTo>
                  </a:path>
                </a:pathLst>
              </a:custGeom>
              <a:grpFill/>
              <a:ln>
                <a:noFill/>
              </a:ln>
            </p:spPr>
            <p:txBody>
              <a:bodyPr anchor="ctr"/>
              <a:lstStyle/>
              <a:p>
                <a:pPr algn="ctr"/>
                <a:endParaRPr sz="1350">
                  <a:cs typeface="+mn-ea"/>
                </a:endParaRPr>
              </a:p>
            </p:txBody>
          </p:sp>
        </p:grpSp>
      </p:grpSp>
      <p:grpSp>
        <p:nvGrpSpPr>
          <p:cNvPr id="64" name="组合 63"/>
          <p:cNvGrpSpPr/>
          <p:nvPr/>
        </p:nvGrpSpPr>
        <p:grpSpPr>
          <a:xfrm>
            <a:off x="415172" y="1134236"/>
            <a:ext cx="2259420" cy="570393"/>
            <a:chOff x="-258142" y="3690075"/>
            <a:chExt cx="3012560" cy="760525"/>
          </a:xfrm>
        </p:grpSpPr>
        <p:sp>
          <p:nvSpPr>
            <p:cNvPr id="65" name="TextBox 14"/>
            <p:cNvSpPr txBox="1"/>
            <p:nvPr/>
          </p:nvSpPr>
          <p:spPr>
            <a:xfrm>
              <a:off x="-258142" y="4019713"/>
              <a:ext cx="2882604" cy="43088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gn="r"/>
              <a:r>
                <a:rPr lang="zh-CN" altLang="en-US" sz="1050" dirty="0">
                  <a:latin typeface="+mn-ea"/>
                  <a:ea typeface="+mn-ea"/>
                  <a:cs typeface="+mn-ea"/>
                </a:rPr>
                <a:t>请在此添加文字说明，模板。请在此添加文字说明，模板</a:t>
              </a:r>
            </a:p>
          </p:txBody>
        </p:sp>
        <p:sp>
          <p:nvSpPr>
            <p:cNvPr id="66" name="文本框 65"/>
            <p:cNvSpPr txBox="1"/>
            <p:nvPr/>
          </p:nvSpPr>
          <p:spPr>
            <a:xfrm>
              <a:off x="892370" y="3690075"/>
              <a:ext cx="1862048" cy="400110"/>
            </a:xfrm>
            <a:prstGeom prst="rect">
              <a:avLst/>
            </a:prstGeom>
            <a:noFill/>
          </p:spPr>
          <p:txBody>
            <a:bodyPr wrap="none" rtlCol="0">
              <a:spAutoFit/>
            </a:bodyPr>
            <a:lstStyle/>
            <a:p>
              <a:pPr algn="r"/>
              <a:r>
                <a:rPr lang="zh-CN" altLang="en-US" sz="1350" spc="225" dirty="0">
                  <a:solidFill>
                    <a:schemeClr val="tx1">
                      <a:lumMod val="65000"/>
                      <a:lumOff val="35000"/>
                    </a:schemeClr>
                  </a:solidFill>
                  <a:latin typeface="+mn-ea"/>
                  <a:cs typeface="+mn-ea"/>
                </a:rPr>
                <a:t>单击添加标题</a:t>
              </a:r>
            </a:p>
          </p:txBody>
        </p:sp>
      </p:grpSp>
      <p:grpSp>
        <p:nvGrpSpPr>
          <p:cNvPr id="67" name="组合 66"/>
          <p:cNvGrpSpPr/>
          <p:nvPr/>
        </p:nvGrpSpPr>
        <p:grpSpPr>
          <a:xfrm>
            <a:off x="6458280" y="1131590"/>
            <a:ext cx="2270548" cy="575685"/>
            <a:chOff x="-402935" y="3683019"/>
            <a:chExt cx="3027397" cy="767581"/>
          </a:xfrm>
        </p:grpSpPr>
        <p:sp>
          <p:nvSpPr>
            <p:cNvPr id="68" name="TextBox 14"/>
            <p:cNvSpPr txBox="1"/>
            <p:nvPr/>
          </p:nvSpPr>
          <p:spPr>
            <a:xfrm>
              <a:off x="-258142" y="4019713"/>
              <a:ext cx="2882604" cy="43088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gn="l"/>
              <a:r>
                <a:rPr lang="zh-CN" altLang="en-US" sz="1050" dirty="0">
                  <a:latin typeface="+mn-ea"/>
                  <a:ea typeface="+mn-ea"/>
                  <a:cs typeface="+mn-ea"/>
                </a:rPr>
                <a:t>请在此添加文字说明，模板。请在此添加文字说明，模板</a:t>
              </a:r>
            </a:p>
          </p:txBody>
        </p:sp>
        <p:sp>
          <p:nvSpPr>
            <p:cNvPr id="69" name="文本框 68"/>
            <p:cNvSpPr txBox="1"/>
            <p:nvPr/>
          </p:nvSpPr>
          <p:spPr>
            <a:xfrm>
              <a:off x="-402935" y="3683019"/>
              <a:ext cx="1862048" cy="400110"/>
            </a:xfrm>
            <a:prstGeom prst="rect">
              <a:avLst/>
            </a:prstGeom>
            <a:noFill/>
          </p:spPr>
          <p:txBody>
            <a:bodyPr wrap="none" rtlCol="0">
              <a:spAutoFit/>
            </a:bodyPr>
            <a:lstStyle/>
            <a:p>
              <a:r>
                <a:rPr lang="zh-CN" altLang="en-US" sz="1350" spc="225" dirty="0">
                  <a:solidFill>
                    <a:schemeClr val="tx1">
                      <a:lumMod val="65000"/>
                      <a:lumOff val="35000"/>
                    </a:schemeClr>
                  </a:solidFill>
                  <a:latin typeface="+mn-ea"/>
                  <a:cs typeface="+mn-ea"/>
                </a:rPr>
                <a:t>单击添加标题</a:t>
              </a:r>
            </a:p>
          </p:txBody>
        </p:sp>
      </p:grpSp>
      <p:grpSp>
        <p:nvGrpSpPr>
          <p:cNvPr id="70" name="组合 69"/>
          <p:cNvGrpSpPr/>
          <p:nvPr/>
        </p:nvGrpSpPr>
        <p:grpSpPr>
          <a:xfrm>
            <a:off x="415172" y="2423717"/>
            <a:ext cx="2259420" cy="570393"/>
            <a:chOff x="-258142" y="3690075"/>
            <a:chExt cx="3012560" cy="760525"/>
          </a:xfrm>
        </p:grpSpPr>
        <p:sp>
          <p:nvSpPr>
            <p:cNvPr id="71" name="TextBox 14"/>
            <p:cNvSpPr txBox="1"/>
            <p:nvPr/>
          </p:nvSpPr>
          <p:spPr>
            <a:xfrm>
              <a:off x="-258142" y="4019713"/>
              <a:ext cx="2882604" cy="43088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gn="r"/>
              <a:r>
                <a:rPr lang="zh-CN" altLang="en-US" sz="1050" dirty="0">
                  <a:latin typeface="+mn-ea"/>
                  <a:ea typeface="+mn-ea"/>
                  <a:cs typeface="+mn-ea"/>
                </a:rPr>
                <a:t>请在此添加文字说明，模板。请在此添加文字说明，模板</a:t>
              </a:r>
            </a:p>
          </p:txBody>
        </p:sp>
        <p:sp>
          <p:nvSpPr>
            <p:cNvPr id="72" name="文本框 71"/>
            <p:cNvSpPr txBox="1"/>
            <p:nvPr/>
          </p:nvSpPr>
          <p:spPr>
            <a:xfrm>
              <a:off x="892370" y="3690075"/>
              <a:ext cx="1862048" cy="400110"/>
            </a:xfrm>
            <a:prstGeom prst="rect">
              <a:avLst/>
            </a:prstGeom>
            <a:noFill/>
          </p:spPr>
          <p:txBody>
            <a:bodyPr wrap="none" rtlCol="0">
              <a:spAutoFit/>
            </a:bodyPr>
            <a:lstStyle/>
            <a:p>
              <a:pPr algn="r"/>
              <a:r>
                <a:rPr lang="zh-CN" altLang="en-US" sz="1350" spc="225" dirty="0">
                  <a:solidFill>
                    <a:schemeClr val="tx1">
                      <a:lumMod val="65000"/>
                      <a:lumOff val="35000"/>
                    </a:schemeClr>
                  </a:solidFill>
                  <a:latin typeface="+mn-ea"/>
                  <a:cs typeface="+mn-ea"/>
                </a:rPr>
                <a:t>单击添加标题</a:t>
              </a:r>
            </a:p>
          </p:txBody>
        </p:sp>
      </p:grpSp>
      <p:grpSp>
        <p:nvGrpSpPr>
          <p:cNvPr id="73" name="组合 72"/>
          <p:cNvGrpSpPr/>
          <p:nvPr/>
        </p:nvGrpSpPr>
        <p:grpSpPr>
          <a:xfrm>
            <a:off x="6458280" y="2421071"/>
            <a:ext cx="2270548" cy="575685"/>
            <a:chOff x="-402935" y="3683019"/>
            <a:chExt cx="3027397" cy="767581"/>
          </a:xfrm>
        </p:grpSpPr>
        <p:sp>
          <p:nvSpPr>
            <p:cNvPr id="74" name="TextBox 14"/>
            <p:cNvSpPr txBox="1"/>
            <p:nvPr/>
          </p:nvSpPr>
          <p:spPr>
            <a:xfrm>
              <a:off x="-258142" y="4019713"/>
              <a:ext cx="2882604" cy="43088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gn="l"/>
              <a:r>
                <a:rPr lang="zh-CN" altLang="en-US" sz="1050" dirty="0">
                  <a:latin typeface="+mn-ea"/>
                  <a:ea typeface="+mn-ea"/>
                  <a:cs typeface="+mn-ea"/>
                </a:rPr>
                <a:t>请在此添加文字说明，模板。请在此添加文字说明，模板</a:t>
              </a:r>
            </a:p>
          </p:txBody>
        </p:sp>
        <p:sp>
          <p:nvSpPr>
            <p:cNvPr id="75" name="文本框 74"/>
            <p:cNvSpPr txBox="1"/>
            <p:nvPr/>
          </p:nvSpPr>
          <p:spPr>
            <a:xfrm>
              <a:off x="-402935" y="3683019"/>
              <a:ext cx="1862048" cy="400110"/>
            </a:xfrm>
            <a:prstGeom prst="rect">
              <a:avLst/>
            </a:prstGeom>
            <a:noFill/>
          </p:spPr>
          <p:txBody>
            <a:bodyPr wrap="none" rtlCol="0">
              <a:spAutoFit/>
            </a:bodyPr>
            <a:lstStyle/>
            <a:p>
              <a:r>
                <a:rPr lang="zh-CN" altLang="en-US" sz="1350" spc="225" dirty="0">
                  <a:solidFill>
                    <a:schemeClr val="tx1">
                      <a:lumMod val="65000"/>
                      <a:lumOff val="35000"/>
                    </a:schemeClr>
                  </a:solidFill>
                  <a:latin typeface="+mn-ea"/>
                  <a:cs typeface="+mn-ea"/>
                </a:rPr>
                <a:t>单击添加标题</a:t>
              </a:r>
            </a:p>
          </p:txBody>
        </p:sp>
      </p:grpSp>
      <p:grpSp>
        <p:nvGrpSpPr>
          <p:cNvPr id="76" name="组合 75"/>
          <p:cNvGrpSpPr/>
          <p:nvPr/>
        </p:nvGrpSpPr>
        <p:grpSpPr>
          <a:xfrm>
            <a:off x="415172" y="3713198"/>
            <a:ext cx="2259420" cy="570393"/>
            <a:chOff x="-258142" y="3690075"/>
            <a:chExt cx="3012560" cy="760525"/>
          </a:xfrm>
        </p:grpSpPr>
        <p:sp>
          <p:nvSpPr>
            <p:cNvPr id="77" name="TextBox 14"/>
            <p:cNvSpPr txBox="1"/>
            <p:nvPr/>
          </p:nvSpPr>
          <p:spPr>
            <a:xfrm>
              <a:off x="-258142" y="4019713"/>
              <a:ext cx="2882604" cy="43088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gn="r"/>
              <a:r>
                <a:rPr lang="zh-CN" altLang="en-US" sz="1050" dirty="0">
                  <a:latin typeface="+mn-ea"/>
                  <a:ea typeface="+mn-ea"/>
                  <a:cs typeface="+mn-ea"/>
                </a:rPr>
                <a:t>请在此添加文字说明，模板。请在此添加文字说明，模板</a:t>
              </a:r>
            </a:p>
          </p:txBody>
        </p:sp>
        <p:sp>
          <p:nvSpPr>
            <p:cNvPr id="78" name="文本框 77"/>
            <p:cNvSpPr txBox="1"/>
            <p:nvPr/>
          </p:nvSpPr>
          <p:spPr>
            <a:xfrm>
              <a:off x="892370" y="3690075"/>
              <a:ext cx="1862048" cy="400110"/>
            </a:xfrm>
            <a:prstGeom prst="rect">
              <a:avLst/>
            </a:prstGeom>
            <a:noFill/>
          </p:spPr>
          <p:txBody>
            <a:bodyPr wrap="none" rtlCol="0">
              <a:spAutoFit/>
            </a:bodyPr>
            <a:lstStyle/>
            <a:p>
              <a:pPr algn="r"/>
              <a:r>
                <a:rPr lang="zh-CN" altLang="en-US" sz="1350" spc="225" dirty="0">
                  <a:solidFill>
                    <a:schemeClr val="tx1">
                      <a:lumMod val="65000"/>
                      <a:lumOff val="35000"/>
                    </a:schemeClr>
                  </a:solidFill>
                  <a:latin typeface="+mn-ea"/>
                  <a:cs typeface="+mn-ea"/>
                </a:rPr>
                <a:t>单击添加标题</a:t>
              </a:r>
            </a:p>
          </p:txBody>
        </p:sp>
      </p:grpSp>
      <p:grpSp>
        <p:nvGrpSpPr>
          <p:cNvPr id="79" name="组合 78"/>
          <p:cNvGrpSpPr/>
          <p:nvPr/>
        </p:nvGrpSpPr>
        <p:grpSpPr>
          <a:xfrm>
            <a:off x="6458280" y="3710552"/>
            <a:ext cx="2270548" cy="575685"/>
            <a:chOff x="-402935" y="3683019"/>
            <a:chExt cx="3027397" cy="767581"/>
          </a:xfrm>
        </p:grpSpPr>
        <p:sp>
          <p:nvSpPr>
            <p:cNvPr id="80" name="TextBox 14"/>
            <p:cNvSpPr txBox="1"/>
            <p:nvPr/>
          </p:nvSpPr>
          <p:spPr>
            <a:xfrm>
              <a:off x="-258142" y="4019713"/>
              <a:ext cx="2882604" cy="430887"/>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charset="-122"/>
                  <a:ea typeface="微软雅黑" panose="020B0503020204020204" charset="-122"/>
                </a:defRPr>
              </a:lvl1pPr>
            </a:lstStyle>
            <a:p>
              <a:pPr algn="l"/>
              <a:r>
                <a:rPr lang="zh-CN" altLang="en-US" sz="1050" dirty="0">
                  <a:latin typeface="+mn-ea"/>
                  <a:ea typeface="+mn-ea"/>
                  <a:cs typeface="+mn-ea"/>
                </a:rPr>
                <a:t>请在此添加文字说明，模板。请在此添加文字说明，模板</a:t>
              </a:r>
            </a:p>
          </p:txBody>
        </p:sp>
        <p:sp>
          <p:nvSpPr>
            <p:cNvPr id="81" name="文本框 80"/>
            <p:cNvSpPr txBox="1"/>
            <p:nvPr/>
          </p:nvSpPr>
          <p:spPr>
            <a:xfrm>
              <a:off x="-402935" y="3683019"/>
              <a:ext cx="1862048" cy="400110"/>
            </a:xfrm>
            <a:prstGeom prst="rect">
              <a:avLst/>
            </a:prstGeom>
            <a:noFill/>
          </p:spPr>
          <p:txBody>
            <a:bodyPr wrap="none" rtlCol="0">
              <a:spAutoFit/>
            </a:bodyPr>
            <a:lstStyle/>
            <a:p>
              <a:r>
                <a:rPr lang="zh-CN" altLang="en-US" sz="1350" spc="225" dirty="0">
                  <a:solidFill>
                    <a:schemeClr val="tx1">
                      <a:lumMod val="65000"/>
                      <a:lumOff val="35000"/>
                    </a:schemeClr>
                  </a:solidFill>
                  <a:latin typeface="+mn-ea"/>
                  <a:cs typeface="+mn-ea"/>
                </a:rPr>
                <a:t>单击添加标题</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二、存在的不足</a:t>
            </a:r>
          </a:p>
        </p:txBody>
      </p:sp>
      <p:cxnSp>
        <p:nvCxnSpPr>
          <p:cNvPr id="4" name="Straight Connector 48"/>
          <p:cNvCxnSpPr/>
          <p:nvPr/>
        </p:nvCxnSpPr>
        <p:spPr>
          <a:xfrm>
            <a:off x="4140993" y="2461420"/>
            <a:ext cx="862013" cy="119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5"/>
          <p:cNvCxnSpPr/>
          <p:nvPr/>
        </p:nvCxnSpPr>
        <p:spPr>
          <a:xfrm>
            <a:off x="4140993" y="1657747"/>
            <a:ext cx="862013" cy="1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0"/>
          <p:cNvCxnSpPr/>
          <p:nvPr/>
        </p:nvCxnSpPr>
        <p:spPr>
          <a:xfrm>
            <a:off x="4140993" y="3318670"/>
            <a:ext cx="862013" cy="119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bwMode="auto">
          <a:xfrm>
            <a:off x="4542235" y="1205310"/>
            <a:ext cx="64294" cy="2680097"/>
            <a:chOff x="4529137" y="1142992"/>
            <a:chExt cx="85726" cy="3572693"/>
          </a:xfrm>
        </p:grpSpPr>
        <p:cxnSp>
          <p:nvCxnSpPr>
            <p:cNvPr id="8" name="Straight Connector 8"/>
            <p:cNvCxnSpPr/>
            <p:nvPr/>
          </p:nvCxnSpPr>
          <p:spPr>
            <a:xfrm rot="5400000">
              <a:off x="2785652" y="2929339"/>
              <a:ext cx="3572693" cy="0"/>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Oval 51"/>
            <p:cNvSpPr/>
            <p:nvPr/>
          </p:nvSpPr>
          <p:spPr>
            <a:xfrm>
              <a:off x="4529137" y="2774590"/>
              <a:ext cx="85726" cy="857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chemeClr val="tx1">
                    <a:lumMod val="65000"/>
                    <a:lumOff val="35000"/>
                  </a:schemeClr>
                </a:solidFill>
                <a:latin typeface="+mn-ea"/>
                <a:cs typeface="Lao UI" panose="020B0502040204020203" pitchFamily="34" charset="0"/>
              </a:endParaRPr>
            </a:p>
          </p:txBody>
        </p:sp>
        <p:sp>
          <p:nvSpPr>
            <p:cNvPr id="10" name="Oval 52"/>
            <p:cNvSpPr/>
            <p:nvPr/>
          </p:nvSpPr>
          <p:spPr>
            <a:xfrm>
              <a:off x="4529137" y="1708020"/>
              <a:ext cx="85726" cy="857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chemeClr val="tx1">
                    <a:lumMod val="65000"/>
                    <a:lumOff val="35000"/>
                  </a:schemeClr>
                </a:solidFill>
                <a:latin typeface="+mn-ea"/>
                <a:cs typeface="Lao UI" panose="020B0502040204020203" pitchFamily="34" charset="0"/>
              </a:endParaRPr>
            </a:p>
          </p:txBody>
        </p:sp>
        <p:sp>
          <p:nvSpPr>
            <p:cNvPr id="11" name="Oval 53"/>
            <p:cNvSpPr/>
            <p:nvPr/>
          </p:nvSpPr>
          <p:spPr>
            <a:xfrm>
              <a:off x="4529137" y="3917344"/>
              <a:ext cx="85726" cy="857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chemeClr val="tx1">
                    <a:lumMod val="65000"/>
                    <a:lumOff val="35000"/>
                  </a:schemeClr>
                </a:solidFill>
                <a:latin typeface="+mn-ea"/>
                <a:cs typeface="Lao UI" panose="020B0502040204020203" pitchFamily="34" charset="0"/>
              </a:endParaRPr>
            </a:p>
          </p:txBody>
        </p:sp>
      </p:grpSp>
      <p:grpSp>
        <p:nvGrpSpPr>
          <p:cNvPr id="12" name="组合 11"/>
          <p:cNvGrpSpPr/>
          <p:nvPr/>
        </p:nvGrpSpPr>
        <p:grpSpPr bwMode="auto">
          <a:xfrm>
            <a:off x="3663554" y="2223295"/>
            <a:ext cx="477440" cy="477440"/>
            <a:chOff x="3357554" y="2500312"/>
            <a:chExt cx="636196" cy="636164"/>
          </a:xfrm>
        </p:grpSpPr>
        <p:sp>
          <p:nvSpPr>
            <p:cNvPr id="13" name="Rectangle 22"/>
            <p:cNvSpPr/>
            <p:nvPr/>
          </p:nvSpPr>
          <p:spPr>
            <a:xfrm>
              <a:off x="3357554" y="2500312"/>
              <a:ext cx="636196" cy="636164"/>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chemeClr val="tx1">
                    <a:lumMod val="65000"/>
                    <a:lumOff val="35000"/>
                  </a:schemeClr>
                </a:solidFill>
                <a:latin typeface="+mn-ea"/>
                <a:cs typeface="Lao UI" panose="020B0502040204020203" pitchFamily="34" charset="0"/>
              </a:endParaRPr>
            </a:p>
          </p:txBody>
        </p:sp>
        <p:sp>
          <p:nvSpPr>
            <p:cNvPr id="14" name="Freeform 23"/>
            <p:cNvSpPr>
              <a:spLocks noEditPoints="1"/>
            </p:cNvSpPr>
            <p:nvPr/>
          </p:nvSpPr>
          <p:spPr bwMode="auto">
            <a:xfrm>
              <a:off x="3478130" y="2660542"/>
              <a:ext cx="388698" cy="323635"/>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a:lstStyle/>
            <a:p>
              <a:pPr>
                <a:defRPr/>
              </a:pPr>
              <a:endParaRPr lang="en-US" sz="1015">
                <a:solidFill>
                  <a:schemeClr val="tx1">
                    <a:lumMod val="65000"/>
                    <a:lumOff val="35000"/>
                  </a:schemeClr>
                </a:solidFill>
                <a:latin typeface="+mn-ea"/>
                <a:cs typeface="Lao UI" panose="020B0502040204020203" pitchFamily="34" charset="0"/>
              </a:endParaRPr>
            </a:p>
          </p:txBody>
        </p:sp>
      </p:grpSp>
      <p:grpSp>
        <p:nvGrpSpPr>
          <p:cNvPr id="15" name="组合 14"/>
          <p:cNvGrpSpPr/>
          <p:nvPr/>
        </p:nvGrpSpPr>
        <p:grpSpPr bwMode="auto">
          <a:xfrm>
            <a:off x="3663554" y="1419622"/>
            <a:ext cx="477440" cy="477441"/>
            <a:chOff x="3357554" y="1428742"/>
            <a:chExt cx="636196" cy="636164"/>
          </a:xfrm>
        </p:grpSpPr>
        <p:sp>
          <p:nvSpPr>
            <p:cNvPr id="16" name="Rectangle 13"/>
            <p:cNvSpPr/>
            <p:nvPr/>
          </p:nvSpPr>
          <p:spPr>
            <a:xfrm>
              <a:off x="3357554" y="1428742"/>
              <a:ext cx="636196" cy="636164"/>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chemeClr val="tx1">
                    <a:lumMod val="65000"/>
                    <a:lumOff val="35000"/>
                  </a:schemeClr>
                </a:solidFill>
                <a:latin typeface="+mn-ea"/>
                <a:cs typeface="Lao UI" panose="020B0502040204020203" pitchFamily="34" charset="0"/>
              </a:endParaRPr>
            </a:p>
          </p:txBody>
        </p:sp>
        <p:sp>
          <p:nvSpPr>
            <p:cNvPr id="17" name="Freeform 100"/>
            <p:cNvSpPr/>
            <p:nvPr/>
          </p:nvSpPr>
          <p:spPr bwMode="auto">
            <a:xfrm>
              <a:off x="3500341" y="1571522"/>
              <a:ext cx="303026" cy="342672"/>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a:lstStyle/>
            <a:p>
              <a:pPr>
                <a:defRPr/>
              </a:pPr>
              <a:endParaRPr lang="en-US" sz="1015">
                <a:solidFill>
                  <a:schemeClr val="tx1">
                    <a:lumMod val="65000"/>
                    <a:lumOff val="35000"/>
                  </a:schemeClr>
                </a:solidFill>
                <a:latin typeface="+mn-ea"/>
                <a:cs typeface="Lao UI" panose="020B0502040204020203" pitchFamily="34" charset="0"/>
              </a:endParaRPr>
            </a:p>
          </p:txBody>
        </p:sp>
      </p:grpSp>
      <p:grpSp>
        <p:nvGrpSpPr>
          <p:cNvPr id="18" name="组合 17"/>
          <p:cNvGrpSpPr/>
          <p:nvPr/>
        </p:nvGrpSpPr>
        <p:grpSpPr bwMode="auto">
          <a:xfrm>
            <a:off x="5003006" y="3080545"/>
            <a:ext cx="477441" cy="477440"/>
            <a:chOff x="5143504" y="3643320"/>
            <a:chExt cx="636196" cy="636164"/>
          </a:xfrm>
        </p:grpSpPr>
        <p:sp>
          <p:nvSpPr>
            <p:cNvPr id="19" name="Rectangle 27"/>
            <p:cNvSpPr/>
            <p:nvPr/>
          </p:nvSpPr>
          <p:spPr>
            <a:xfrm>
              <a:off x="5143504" y="3643320"/>
              <a:ext cx="636196" cy="636164"/>
            </a:xfrm>
            <a:prstGeom prst="ellipse">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chemeClr val="tx1">
                    <a:lumMod val="65000"/>
                    <a:lumOff val="35000"/>
                  </a:schemeClr>
                </a:solidFill>
                <a:latin typeface="+mn-ea"/>
                <a:cs typeface="Lao UI" panose="020B0502040204020203" pitchFamily="34" charset="0"/>
              </a:endParaRPr>
            </a:p>
          </p:txBody>
        </p:sp>
        <p:sp>
          <p:nvSpPr>
            <p:cNvPr id="20" name="Freeform 107"/>
            <p:cNvSpPr>
              <a:spLocks noEditPoints="1"/>
            </p:cNvSpPr>
            <p:nvPr/>
          </p:nvSpPr>
          <p:spPr bwMode="auto">
            <a:xfrm>
              <a:off x="5286291" y="3786100"/>
              <a:ext cx="364900" cy="314116"/>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a:lstStyle/>
            <a:p>
              <a:pPr>
                <a:defRPr/>
              </a:pPr>
              <a:endParaRPr lang="en-US" sz="1015">
                <a:solidFill>
                  <a:schemeClr val="tx1">
                    <a:lumMod val="65000"/>
                    <a:lumOff val="35000"/>
                  </a:schemeClr>
                </a:solidFill>
                <a:latin typeface="+mn-ea"/>
                <a:cs typeface="Lao UI" panose="020B0502040204020203" pitchFamily="34" charset="0"/>
              </a:endParaRPr>
            </a:p>
          </p:txBody>
        </p:sp>
      </p:grpSp>
      <p:grpSp>
        <p:nvGrpSpPr>
          <p:cNvPr id="21" name="组合 20"/>
          <p:cNvGrpSpPr/>
          <p:nvPr/>
        </p:nvGrpSpPr>
        <p:grpSpPr bwMode="auto">
          <a:xfrm>
            <a:off x="3663554" y="3080545"/>
            <a:ext cx="477440" cy="477440"/>
            <a:chOff x="3357554" y="3643320"/>
            <a:chExt cx="636196" cy="636164"/>
          </a:xfrm>
        </p:grpSpPr>
        <p:sp>
          <p:nvSpPr>
            <p:cNvPr id="22" name="Rectangle 26"/>
            <p:cNvSpPr/>
            <p:nvPr/>
          </p:nvSpPr>
          <p:spPr>
            <a:xfrm>
              <a:off x="3357554" y="3643320"/>
              <a:ext cx="636196" cy="636164"/>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chemeClr val="tx1">
                    <a:lumMod val="65000"/>
                    <a:lumOff val="35000"/>
                  </a:schemeClr>
                </a:solidFill>
                <a:latin typeface="+mn-ea"/>
                <a:cs typeface="Lao UI" panose="020B0502040204020203" pitchFamily="34" charset="0"/>
              </a:endParaRPr>
            </a:p>
          </p:txBody>
        </p:sp>
        <p:grpSp>
          <p:nvGrpSpPr>
            <p:cNvPr id="23" name="Group 67"/>
            <p:cNvGrpSpPr/>
            <p:nvPr/>
          </p:nvGrpSpPr>
          <p:grpSpPr>
            <a:xfrm>
              <a:off x="3428992" y="3857634"/>
              <a:ext cx="503238" cy="177800"/>
              <a:chOff x="1441430" y="4357700"/>
              <a:chExt cx="503238" cy="177800"/>
            </a:xfrm>
            <a:solidFill>
              <a:schemeClr val="bg1"/>
            </a:solidFill>
          </p:grpSpPr>
          <p:sp>
            <p:nvSpPr>
              <p:cNvPr id="24"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a:lstStyle/>
              <a:p>
                <a:pPr>
                  <a:defRPr/>
                </a:pPr>
                <a:endParaRPr lang="en-US" sz="1015">
                  <a:solidFill>
                    <a:schemeClr val="tx1">
                      <a:lumMod val="65000"/>
                      <a:lumOff val="35000"/>
                    </a:schemeClr>
                  </a:solidFill>
                  <a:latin typeface="+mn-ea"/>
                  <a:cs typeface="Lao UI" panose="020B0502040204020203" pitchFamily="34" charset="0"/>
                </a:endParaRPr>
              </a:p>
            </p:txBody>
          </p:sp>
          <p:sp>
            <p:nvSpPr>
              <p:cNvPr id="25"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a:lstStyle/>
              <a:p>
                <a:pPr>
                  <a:defRPr/>
                </a:pPr>
                <a:endParaRPr lang="en-US" sz="1015">
                  <a:solidFill>
                    <a:schemeClr val="tx1">
                      <a:lumMod val="65000"/>
                      <a:lumOff val="35000"/>
                    </a:schemeClr>
                  </a:solidFill>
                  <a:latin typeface="+mn-ea"/>
                  <a:cs typeface="Lao UI" panose="020B0502040204020203" pitchFamily="34" charset="0"/>
                </a:endParaRPr>
              </a:p>
            </p:txBody>
          </p:sp>
          <p:sp>
            <p:nvSpPr>
              <p:cNvPr id="26"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a:lstStyle/>
              <a:p>
                <a:pPr>
                  <a:defRPr/>
                </a:pPr>
                <a:endParaRPr lang="en-US" sz="1015">
                  <a:solidFill>
                    <a:schemeClr val="tx1">
                      <a:lumMod val="65000"/>
                      <a:lumOff val="35000"/>
                    </a:schemeClr>
                  </a:solidFill>
                  <a:latin typeface="+mn-ea"/>
                  <a:cs typeface="Lao UI" panose="020B0502040204020203" pitchFamily="34" charset="0"/>
                </a:endParaRPr>
              </a:p>
            </p:txBody>
          </p:sp>
        </p:grpSp>
      </p:grpSp>
      <p:grpSp>
        <p:nvGrpSpPr>
          <p:cNvPr id="27" name="组合 26"/>
          <p:cNvGrpSpPr/>
          <p:nvPr/>
        </p:nvGrpSpPr>
        <p:grpSpPr bwMode="auto">
          <a:xfrm>
            <a:off x="5003006" y="1419622"/>
            <a:ext cx="477441" cy="477441"/>
            <a:chOff x="5143504" y="1428742"/>
            <a:chExt cx="636196" cy="636164"/>
          </a:xfrm>
        </p:grpSpPr>
        <p:sp>
          <p:nvSpPr>
            <p:cNvPr id="28" name="Rectangle 16"/>
            <p:cNvSpPr/>
            <p:nvPr/>
          </p:nvSpPr>
          <p:spPr>
            <a:xfrm>
              <a:off x="5143504" y="1428742"/>
              <a:ext cx="636196" cy="636164"/>
            </a:xfrm>
            <a:prstGeom prst="ellipse">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chemeClr val="tx1">
                    <a:lumMod val="65000"/>
                    <a:lumOff val="35000"/>
                  </a:schemeClr>
                </a:solidFill>
                <a:latin typeface="+mn-ea"/>
                <a:cs typeface="Lao UI" panose="020B0502040204020203" pitchFamily="34" charset="0"/>
              </a:endParaRPr>
            </a:p>
          </p:txBody>
        </p:sp>
        <p:grpSp>
          <p:nvGrpSpPr>
            <p:cNvPr id="29" name="Group 68"/>
            <p:cNvGrpSpPr/>
            <p:nvPr/>
          </p:nvGrpSpPr>
          <p:grpSpPr>
            <a:xfrm>
              <a:off x="5301319" y="1581456"/>
              <a:ext cx="337042" cy="337616"/>
              <a:chOff x="6998061" y="3496249"/>
              <a:chExt cx="366051" cy="366676"/>
            </a:xfrm>
            <a:solidFill>
              <a:schemeClr val="bg1"/>
            </a:solidFill>
          </p:grpSpPr>
          <p:sp>
            <p:nvSpPr>
              <p:cNvPr id="30"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defRPr/>
                </a:pPr>
                <a:endParaRPr lang="en-US" sz="2250">
                  <a:solidFill>
                    <a:schemeClr val="tx1">
                      <a:lumMod val="65000"/>
                      <a:lumOff val="35000"/>
                    </a:schemeClr>
                  </a:solidFill>
                  <a:effectLst>
                    <a:outerShdw blurRad="38100" dist="38100" dir="2700000" algn="tl">
                      <a:srgbClr val="000000"/>
                    </a:outerShdw>
                  </a:effectLst>
                  <a:latin typeface="+mn-ea"/>
                  <a:cs typeface="Lao UI" panose="020B0502040204020203" pitchFamily="34" charset="0"/>
                </a:endParaRPr>
              </a:p>
            </p:txBody>
          </p:sp>
          <p:sp>
            <p:nvSpPr>
              <p:cNvPr id="31"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defRPr/>
                </a:pPr>
                <a:endParaRPr lang="en-US" sz="2250">
                  <a:solidFill>
                    <a:schemeClr val="tx1">
                      <a:lumMod val="65000"/>
                      <a:lumOff val="35000"/>
                    </a:schemeClr>
                  </a:solidFill>
                  <a:effectLst>
                    <a:outerShdw blurRad="38100" dist="38100" dir="2700000" algn="tl">
                      <a:srgbClr val="000000"/>
                    </a:outerShdw>
                  </a:effectLst>
                  <a:latin typeface="+mn-ea"/>
                  <a:cs typeface="Lao UI" panose="020B0502040204020203" pitchFamily="34" charset="0"/>
                </a:endParaRPr>
              </a:p>
            </p:txBody>
          </p:sp>
          <p:sp>
            <p:nvSpPr>
              <p:cNvPr id="32"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defRPr/>
                </a:pPr>
                <a:endParaRPr lang="en-US" sz="2250">
                  <a:solidFill>
                    <a:schemeClr val="tx1">
                      <a:lumMod val="65000"/>
                      <a:lumOff val="35000"/>
                    </a:schemeClr>
                  </a:solidFill>
                  <a:effectLst>
                    <a:outerShdw blurRad="38100" dist="38100" dir="2700000" algn="tl">
                      <a:srgbClr val="000000"/>
                    </a:outerShdw>
                  </a:effectLst>
                  <a:latin typeface="+mn-ea"/>
                  <a:cs typeface="Lao UI" panose="020B0502040204020203" pitchFamily="34" charset="0"/>
                </a:endParaRPr>
              </a:p>
            </p:txBody>
          </p:sp>
          <p:sp>
            <p:nvSpPr>
              <p:cNvPr id="33"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defRPr/>
                </a:pPr>
                <a:endParaRPr lang="en-US" sz="2250">
                  <a:solidFill>
                    <a:schemeClr val="tx1">
                      <a:lumMod val="65000"/>
                      <a:lumOff val="35000"/>
                    </a:schemeClr>
                  </a:solidFill>
                  <a:effectLst>
                    <a:outerShdw blurRad="38100" dist="38100" dir="2700000" algn="tl">
                      <a:srgbClr val="000000"/>
                    </a:outerShdw>
                  </a:effectLst>
                  <a:latin typeface="+mn-ea"/>
                  <a:cs typeface="Lao UI" panose="020B0502040204020203" pitchFamily="34" charset="0"/>
                </a:endParaRPr>
              </a:p>
            </p:txBody>
          </p:sp>
          <p:sp>
            <p:nvSpPr>
              <p:cNvPr id="34"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defRPr/>
                </a:pPr>
                <a:endParaRPr lang="en-US" sz="2250">
                  <a:solidFill>
                    <a:schemeClr val="tx1">
                      <a:lumMod val="65000"/>
                      <a:lumOff val="35000"/>
                    </a:schemeClr>
                  </a:solidFill>
                  <a:effectLst>
                    <a:outerShdw blurRad="38100" dist="38100" dir="2700000" algn="tl">
                      <a:srgbClr val="000000"/>
                    </a:outerShdw>
                  </a:effectLst>
                  <a:latin typeface="+mn-ea"/>
                  <a:cs typeface="Lao UI" panose="020B0502040204020203" pitchFamily="34" charset="0"/>
                </a:endParaRPr>
              </a:p>
            </p:txBody>
          </p:sp>
          <p:sp>
            <p:nvSpPr>
              <p:cNvPr id="35"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defRPr/>
                </a:pPr>
                <a:endParaRPr lang="en-US" sz="2250">
                  <a:solidFill>
                    <a:schemeClr val="tx1">
                      <a:lumMod val="65000"/>
                      <a:lumOff val="35000"/>
                    </a:schemeClr>
                  </a:solidFill>
                  <a:effectLst>
                    <a:outerShdw blurRad="38100" dist="38100" dir="2700000" algn="tl">
                      <a:srgbClr val="000000"/>
                    </a:outerShdw>
                  </a:effectLst>
                  <a:latin typeface="+mn-ea"/>
                  <a:cs typeface="Lao UI" panose="020B0502040204020203" pitchFamily="34" charset="0"/>
                </a:endParaRPr>
              </a:p>
            </p:txBody>
          </p:sp>
          <p:sp>
            <p:nvSpPr>
              <p:cNvPr id="38"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defRPr/>
                </a:pPr>
                <a:endParaRPr lang="en-US" sz="2250">
                  <a:solidFill>
                    <a:schemeClr val="tx1">
                      <a:lumMod val="65000"/>
                      <a:lumOff val="35000"/>
                    </a:schemeClr>
                  </a:solidFill>
                  <a:effectLst>
                    <a:outerShdw blurRad="38100" dist="38100" dir="2700000" algn="tl">
                      <a:srgbClr val="000000"/>
                    </a:outerShdw>
                  </a:effectLst>
                  <a:latin typeface="+mn-ea"/>
                  <a:cs typeface="Lao UI" panose="020B0502040204020203" pitchFamily="34" charset="0"/>
                </a:endParaRPr>
              </a:p>
            </p:txBody>
          </p:sp>
          <p:sp>
            <p:nvSpPr>
              <p:cNvPr id="39"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defRPr/>
                </a:pPr>
                <a:endParaRPr lang="en-US" sz="2250">
                  <a:solidFill>
                    <a:schemeClr val="tx1">
                      <a:lumMod val="65000"/>
                      <a:lumOff val="35000"/>
                    </a:schemeClr>
                  </a:solidFill>
                  <a:effectLst>
                    <a:outerShdw blurRad="38100" dist="38100" dir="2700000" algn="tl">
                      <a:srgbClr val="000000"/>
                    </a:outerShdw>
                  </a:effectLst>
                  <a:latin typeface="+mn-ea"/>
                  <a:cs typeface="Lao UI" panose="020B0502040204020203" pitchFamily="34" charset="0"/>
                </a:endParaRPr>
              </a:p>
            </p:txBody>
          </p:sp>
          <p:sp>
            <p:nvSpPr>
              <p:cNvPr id="40"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defRPr/>
                </a:pPr>
                <a:endParaRPr lang="en-US" sz="2250">
                  <a:solidFill>
                    <a:schemeClr val="tx1">
                      <a:lumMod val="65000"/>
                      <a:lumOff val="35000"/>
                    </a:schemeClr>
                  </a:solidFill>
                  <a:effectLst>
                    <a:outerShdw blurRad="38100" dist="38100" dir="2700000" algn="tl">
                      <a:srgbClr val="000000"/>
                    </a:outerShdw>
                  </a:effectLst>
                  <a:latin typeface="+mn-ea"/>
                  <a:cs typeface="Lao UI" panose="020B0502040204020203" pitchFamily="34" charset="0"/>
                </a:endParaRPr>
              </a:p>
            </p:txBody>
          </p:sp>
        </p:grpSp>
      </p:grpSp>
      <p:grpSp>
        <p:nvGrpSpPr>
          <p:cNvPr id="41" name="组合 40"/>
          <p:cNvGrpSpPr/>
          <p:nvPr/>
        </p:nvGrpSpPr>
        <p:grpSpPr bwMode="auto">
          <a:xfrm>
            <a:off x="5003006" y="2223295"/>
            <a:ext cx="477441" cy="477440"/>
            <a:chOff x="5143504" y="2500312"/>
            <a:chExt cx="636196" cy="636164"/>
          </a:xfrm>
        </p:grpSpPr>
        <p:sp>
          <p:nvSpPr>
            <p:cNvPr id="42" name="Rectangle 23"/>
            <p:cNvSpPr/>
            <p:nvPr/>
          </p:nvSpPr>
          <p:spPr>
            <a:xfrm>
              <a:off x="5143504" y="2500312"/>
              <a:ext cx="636196" cy="636164"/>
            </a:xfrm>
            <a:prstGeom prst="ellipse">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5">
                <a:solidFill>
                  <a:schemeClr val="tx1">
                    <a:lumMod val="65000"/>
                    <a:lumOff val="35000"/>
                  </a:schemeClr>
                </a:solidFill>
                <a:latin typeface="+mn-ea"/>
                <a:cs typeface="Lao UI" panose="020B0502040204020203" pitchFamily="34" charset="0"/>
              </a:endParaRPr>
            </a:p>
          </p:txBody>
        </p:sp>
        <p:grpSp>
          <p:nvGrpSpPr>
            <p:cNvPr id="43" name="Group 78"/>
            <p:cNvGrpSpPr/>
            <p:nvPr/>
          </p:nvGrpSpPr>
          <p:grpSpPr>
            <a:xfrm>
              <a:off x="5333133" y="2643188"/>
              <a:ext cx="272454" cy="363686"/>
              <a:chOff x="1868971" y="2767277"/>
              <a:chExt cx="274694" cy="366676"/>
            </a:xfrm>
            <a:solidFill>
              <a:schemeClr val="bg1"/>
            </a:solidFill>
          </p:grpSpPr>
          <p:sp>
            <p:nvSpPr>
              <p:cNvPr id="44"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defRPr/>
                </a:pPr>
                <a:endParaRPr lang="en-US" sz="2250">
                  <a:solidFill>
                    <a:schemeClr val="tx1">
                      <a:lumMod val="65000"/>
                      <a:lumOff val="35000"/>
                    </a:schemeClr>
                  </a:solidFill>
                  <a:effectLst>
                    <a:outerShdw blurRad="38100" dist="38100" dir="2700000" algn="tl">
                      <a:srgbClr val="000000"/>
                    </a:outerShdw>
                  </a:effectLst>
                  <a:latin typeface="+mn-ea"/>
                  <a:cs typeface="Lao UI" panose="020B0502040204020203" pitchFamily="34" charset="0"/>
                </a:endParaRPr>
              </a:p>
            </p:txBody>
          </p:sp>
          <p:sp>
            <p:nvSpPr>
              <p:cNvPr id="45"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575" tIns="28575" rIns="28575" bIns="28575" anchor="ctr"/>
              <a:lstStyle/>
              <a:p>
                <a:pPr defTabSz="342900">
                  <a:defRPr/>
                </a:pPr>
                <a:endParaRPr lang="en-US" sz="2250">
                  <a:solidFill>
                    <a:schemeClr val="tx1">
                      <a:lumMod val="65000"/>
                      <a:lumOff val="35000"/>
                    </a:schemeClr>
                  </a:solidFill>
                  <a:effectLst>
                    <a:outerShdw blurRad="38100" dist="38100" dir="2700000" algn="tl">
                      <a:srgbClr val="000000"/>
                    </a:outerShdw>
                  </a:effectLst>
                  <a:latin typeface="+mn-ea"/>
                  <a:cs typeface="Lao UI" panose="020B0502040204020203" pitchFamily="34" charset="0"/>
                </a:endParaRPr>
              </a:p>
            </p:txBody>
          </p:sp>
        </p:grpSp>
      </p:grpSp>
      <p:grpSp>
        <p:nvGrpSpPr>
          <p:cNvPr id="46" name="组合 45"/>
          <p:cNvGrpSpPr/>
          <p:nvPr/>
        </p:nvGrpSpPr>
        <p:grpSpPr>
          <a:xfrm>
            <a:off x="827584" y="1210849"/>
            <a:ext cx="2590670" cy="667860"/>
            <a:chOff x="410654" y="1760638"/>
            <a:chExt cx="3454227" cy="890480"/>
          </a:xfrm>
        </p:grpSpPr>
        <p:sp>
          <p:nvSpPr>
            <p:cNvPr id="47" name="Subtitle 2"/>
            <p:cNvSpPr txBox="1"/>
            <p:nvPr/>
          </p:nvSpPr>
          <p:spPr>
            <a:xfrm>
              <a:off x="410654" y="2054081"/>
              <a:ext cx="3454227" cy="59703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515"/>
                </a:lnSpc>
              </a:pPr>
              <a:r>
                <a:rPr lang="zh-CN" altLang="en-US" sz="900" dirty="0">
                  <a:solidFill>
                    <a:schemeClr val="tx1">
                      <a:lumMod val="65000"/>
                      <a:lumOff val="35000"/>
                    </a:schemeClr>
                  </a:solidFill>
                  <a:latin typeface="+mn-ea"/>
                  <a:cs typeface="Poppins Light" charset="0"/>
                </a:rPr>
                <a:t>单击此处添加方法阐述，添加简短问题说明文字，方法与措施的具体说明文字添加此处。</a:t>
              </a:r>
            </a:p>
          </p:txBody>
        </p:sp>
        <p:sp>
          <p:nvSpPr>
            <p:cNvPr id="48" name="TextBox 76"/>
            <p:cNvSpPr txBox="1"/>
            <p:nvPr/>
          </p:nvSpPr>
          <p:spPr>
            <a:xfrm>
              <a:off x="410654" y="1760638"/>
              <a:ext cx="1169552" cy="400109"/>
            </a:xfrm>
            <a:prstGeom prst="rect">
              <a:avLst/>
            </a:prstGeom>
            <a:noFill/>
          </p:spPr>
          <p:txBody>
            <a:bodyPr wrap="none" rtlCol="0" anchor="ctr" anchorCtr="0">
              <a:spAutoFit/>
            </a:bodyPr>
            <a:lstStyle/>
            <a:p>
              <a:r>
                <a:rPr lang="zh-CN" altLang="en-US" sz="1350" dirty="0">
                  <a:solidFill>
                    <a:schemeClr val="tx1">
                      <a:lumMod val="65000"/>
                      <a:lumOff val="35000"/>
                    </a:schemeClr>
                  </a:solidFill>
                  <a:latin typeface="+mn-ea"/>
                </a:rPr>
                <a:t>添加标题</a:t>
              </a:r>
            </a:p>
          </p:txBody>
        </p:sp>
      </p:grpSp>
      <p:grpSp>
        <p:nvGrpSpPr>
          <p:cNvPr id="49" name="组合 48"/>
          <p:cNvGrpSpPr/>
          <p:nvPr/>
        </p:nvGrpSpPr>
        <p:grpSpPr>
          <a:xfrm>
            <a:off x="5519334" y="1180877"/>
            <a:ext cx="2797081" cy="717130"/>
            <a:chOff x="704928" y="1720677"/>
            <a:chExt cx="3729441" cy="956173"/>
          </a:xfrm>
        </p:grpSpPr>
        <p:sp>
          <p:nvSpPr>
            <p:cNvPr id="50" name="Subtitle 2"/>
            <p:cNvSpPr txBox="1"/>
            <p:nvPr/>
          </p:nvSpPr>
          <p:spPr>
            <a:xfrm>
              <a:off x="704928" y="2054081"/>
              <a:ext cx="3729441" cy="622769"/>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515"/>
                </a:lnSpc>
              </a:pPr>
              <a:r>
                <a:rPr lang="zh-CN" altLang="en-US" sz="900" dirty="0">
                  <a:solidFill>
                    <a:schemeClr val="tx1">
                      <a:lumMod val="65000"/>
                      <a:lumOff val="35000"/>
                    </a:schemeClr>
                  </a:solidFill>
                  <a:latin typeface="+mn-ea"/>
                  <a:cs typeface="Poppins Light" charset="0"/>
                </a:rPr>
                <a:t>单击此处添加方法阐述，添加简短问题说明文字，方法与措施的具体说明文字添加此处。</a:t>
              </a:r>
            </a:p>
          </p:txBody>
        </p:sp>
        <p:sp>
          <p:nvSpPr>
            <p:cNvPr id="51" name="TextBox 76"/>
            <p:cNvSpPr txBox="1"/>
            <p:nvPr/>
          </p:nvSpPr>
          <p:spPr>
            <a:xfrm>
              <a:off x="704929" y="1720677"/>
              <a:ext cx="1169551" cy="400109"/>
            </a:xfrm>
            <a:prstGeom prst="rect">
              <a:avLst/>
            </a:prstGeom>
            <a:noFill/>
          </p:spPr>
          <p:txBody>
            <a:bodyPr wrap="none" rtlCol="0" anchor="ctr" anchorCtr="0">
              <a:spAutoFit/>
            </a:bodyPr>
            <a:lstStyle/>
            <a:p>
              <a:r>
                <a:rPr lang="zh-CN" altLang="en-US" sz="1350" dirty="0">
                  <a:solidFill>
                    <a:schemeClr val="tx1">
                      <a:lumMod val="65000"/>
                      <a:lumOff val="35000"/>
                    </a:schemeClr>
                  </a:solidFill>
                  <a:latin typeface="+mn-ea"/>
                </a:rPr>
                <a:t>添加标题</a:t>
              </a:r>
            </a:p>
          </p:txBody>
        </p:sp>
      </p:grpSp>
      <p:grpSp>
        <p:nvGrpSpPr>
          <p:cNvPr id="52" name="组合 51"/>
          <p:cNvGrpSpPr/>
          <p:nvPr/>
        </p:nvGrpSpPr>
        <p:grpSpPr>
          <a:xfrm>
            <a:off x="827584" y="2186793"/>
            <a:ext cx="2583516" cy="717130"/>
            <a:chOff x="509962" y="1720677"/>
            <a:chExt cx="3444688" cy="956173"/>
          </a:xfrm>
        </p:grpSpPr>
        <p:sp>
          <p:nvSpPr>
            <p:cNvPr id="53" name="Subtitle 2"/>
            <p:cNvSpPr txBox="1"/>
            <p:nvPr/>
          </p:nvSpPr>
          <p:spPr>
            <a:xfrm>
              <a:off x="509962" y="2054081"/>
              <a:ext cx="3444688" cy="622769"/>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515"/>
                </a:lnSpc>
              </a:pPr>
              <a:r>
                <a:rPr lang="zh-CN" altLang="en-US" sz="900" dirty="0">
                  <a:solidFill>
                    <a:schemeClr val="tx1">
                      <a:lumMod val="65000"/>
                      <a:lumOff val="35000"/>
                    </a:schemeClr>
                  </a:solidFill>
                  <a:latin typeface="+mn-ea"/>
                  <a:cs typeface="Poppins Light" charset="0"/>
                </a:rPr>
                <a:t>单击此处添加方法阐述，添加简短问题说明文字，方法与措施的具体说明文字添加此处。</a:t>
              </a:r>
            </a:p>
          </p:txBody>
        </p:sp>
        <p:sp>
          <p:nvSpPr>
            <p:cNvPr id="54" name="TextBox 76"/>
            <p:cNvSpPr txBox="1"/>
            <p:nvPr/>
          </p:nvSpPr>
          <p:spPr>
            <a:xfrm>
              <a:off x="509962" y="1720677"/>
              <a:ext cx="1169552" cy="400109"/>
            </a:xfrm>
            <a:prstGeom prst="rect">
              <a:avLst/>
            </a:prstGeom>
            <a:noFill/>
          </p:spPr>
          <p:txBody>
            <a:bodyPr wrap="none" rtlCol="0" anchor="ctr" anchorCtr="0">
              <a:spAutoFit/>
            </a:bodyPr>
            <a:lstStyle/>
            <a:p>
              <a:r>
                <a:rPr lang="zh-CN" altLang="en-US" sz="1350" dirty="0">
                  <a:solidFill>
                    <a:schemeClr val="tx1">
                      <a:lumMod val="65000"/>
                      <a:lumOff val="35000"/>
                    </a:schemeClr>
                  </a:solidFill>
                  <a:latin typeface="+mn-ea"/>
                </a:rPr>
                <a:t>添加标题</a:t>
              </a:r>
            </a:p>
          </p:txBody>
        </p:sp>
      </p:grpSp>
      <p:grpSp>
        <p:nvGrpSpPr>
          <p:cNvPr id="55" name="组合 54"/>
          <p:cNvGrpSpPr/>
          <p:nvPr/>
        </p:nvGrpSpPr>
        <p:grpSpPr>
          <a:xfrm>
            <a:off x="5519334" y="2188931"/>
            <a:ext cx="2797081" cy="717130"/>
            <a:chOff x="704928" y="1720677"/>
            <a:chExt cx="3729441" cy="956173"/>
          </a:xfrm>
        </p:grpSpPr>
        <p:sp>
          <p:nvSpPr>
            <p:cNvPr id="56" name="Subtitle 2"/>
            <p:cNvSpPr txBox="1"/>
            <p:nvPr/>
          </p:nvSpPr>
          <p:spPr>
            <a:xfrm>
              <a:off x="704928" y="2054081"/>
              <a:ext cx="3729441" cy="622769"/>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515"/>
                </a:lnSpc>
              </a:pPr>
              <a:r>
                <a:rPr lang="zh-CN" altLang="en-US" sz="900" dirty="0">
                  <a:solidFill>
                    <a:schemeClr val="tx1">
                      <a:lumMod val="65000"/>
                      <a:lumOff val="35000"/>
                    </a:schemeClr>
                  </a:solidFill>
                  <a:latin typeface="+mn-ea"/>
                  <a:cs typeface="Poppins Light" charset="0"/>
                </a:rPr>
                <a:t>单击此处添加方法阐述，添加简短问题说明文字，方法与措施的具体说明文字添加此处。</a:t>
              </a:r>
            </a:p>
          </p:txBody>
        </p:sp>
        <p:sp>
          <p:nvSpPr>
            <p:cNvPr id="57" name="TextBox 76"/>
            <p:cNvSpPr txBox="1"/>
            <p:nvPr/>
          </p:nvSpPr>
          <p:spPr>
            <a:xfrm>
              <a:off x="704929" y="1720677"/>
              <a:ext cx="1169551" cy="400109"/>
            </a:xfrm>
            <a:prstGeom prst="rect">
              <a:avLst/>
            </a:prstGeom>
            <a:noFill/>
          </p:spPr>
          <p:txBody>
            <a:bodyPr wrap="none" rtlCol="0" anchor="ctr" anchorCtr="0">
              <a:spAutoFit/>
            </a:bodyPr>
            <a:lstStyle/>
            <a:p>
              <a:r>
                <a:rPr lang="zh-CN" altLang="en-US" sz="1350" dirty="0">
                  <a:solidFill>
                    <a:schemeClr val="tx1">
                      <a:lumMod val="65000"/>
                      <a:lumOff val="35000"/>
                    </a:schemeClr>
                  </a:solidFill>
                  <a:latin typeface="+mn-ea"/>
                </a:rPr>
                <a:t>添加标题</a:t>
              </a:r>
            </a:p>
          </p:txBody>
        </p:sp>
      </p:grpSp>
      <p:grpSp>
        <p:nvGrpSpPr>
          <p:cNvPr id="58" name="组合 57"/>
          <p:cNvGrpSpPr/>
          <p:nvPr/>
        </p:nvGrpSpPr>
        <p:grpSpPr>
          <a:xfrm>
            <a:off x="827584" y="3192710"/>
            <a:ext cx="2582254" cy="697831"/>
            <a:chOff x="511645" y="1720677"/>
            <a:chExt cx="3443005" cy="930441"/>
          </a:xfrm>
        </p:grpSpPr>
        <p:sp>
          <p:nvSpPr>
            <p:cNvPr id="59" name="Subtitle 2"/>
            <p:cNvSpPr txBox="1"/>
            <p:nvPr/>
          </p:nvSpPr>
          <p:spPr>
            <a:xfrm>
              <a:off x="511645" y="2054081"/>
              <a:ext cx="3443005" cy="597037"/>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515"/>
                </a:lnSpc>
              </a:pPr>
              <a:r>
                <a:rPr lang="zh-CN" altLang="en-US" sz="900" dirty="0">
                  <a:solidFill>
                    <a:schemeClr val="tx1">
                      <a:lumMod val="65000"/>
                      <a:lumOff val="35000"/>
                    </a:schemeClr>
                  </a:solidFill>
                  <a:latin typeface="+mn-ea"/>
                  <a:cs typeface="Poppins Light" charset="0"/>
                </a:rPr>
                <a:t>单击此处添加方法阐述，添加简短问题说明文字，方法与措施的具体说明文字添加此处。</a:t>
              </a:r>
            </a:p>
          </p:txBody>
        </p:sp>
        <p:sp>
          <p:nvSpPr>
            <p:cNvPr id="60" name="TextBox 76"/>
            <p:cNvSpPr txBox="1"/>
            <p:nvPr/>
          </p:nvSpPr>
          <p:spPr>
            <a:xfrm>
              <a:off x="511645" y="1720677"/>
              <a:ext cx="1169552" cy="400109"/>
            </a:xfrm>
            <a:prstGeom prst="rect">
              <a:avLst/>
            </a:prstGeom>
            <a:noFill/>
          </p:spPr>
          <p:txBody>
            <a:bodyPr wrap="none" rtlCol="0" anchor="ctr" anchorCtr="0">
              <a:spAutoFit/>
            </a:bodyPr>
            <a:lstStyle/>
            <a:p>
              <a:r>
                <a:rPr lang="zh-CN" altLang="en-US" sz="1350" dirty="0">
                  <a:solidFill>
                    <a:schemeClr val="tx1">
                      <a:lumMod val="65000"/>
                      <a:lumOff val="35000"/>
                    </a:schemeClr>
                  </a:solidFill>
                  <a:latin typeface="+mn-ea"/>
                </a:rPr>
                <a:t>添加标题</a:t>
              </a:r>
            </a:p>
          </p:txBody>
        </p:sp>
      </p:grpSp>
      <p:grpSp>
        <p:nvGrpSpPr>
          <p:cNvPr id="61" name="组合 60"/>
          <p:cNvGrpSpPr/>
          <p:nvPr/>
        </p:nvGrpSpPr>
        <p:grpSpPr>
          <a:xfrm>
            <a:off x="5519334" y="3192710"/>
            <a:ext cx="2797082" cy="717130"/>
            <a:chOff x="704929" y="1720677"/>
            <a:chExt cx="3729443" cy="956173"/>
          </a:xfrm>
        </p:grpSpPr>
        <p:sp>
          <p:nvSpPr>
            <p:cNvPr id="62" name="Subtitle 2"/>
            <p:cNvSpPr txBox="1"/>
            <p:nvPr/>
          </p:nvSpPr>
          <p:spPr>
            <a:xfrm>
              <a:off x="704929" y="2054081"/>
              <a:ext cx="3729443" cy="622769"/>
            </a:xfrm>
            <a:prstGeom prst="rect">
              <a:avLst/>
            </a:prstGeom>
          </p:spPr>
          <p:txBody>
            <a:bodyPr vert="horz" wrap="square" lIns="81559" tIns="40780" rIns="81559" bIns="40780"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515"/>
                </a:lnSpc>
              </a:pPr>
              <a:r>
                <a:rPr lang="zh-CN" altLang="en-US" sz="900" dirty="0">
                  <a:solidFill>
                    <a:schemeClr val="tx1">
                      <a:lumMod val="65000"/>
                      <a:lumOff val="35000"/>
                    </a:schemeClr>
                  </a:solidFill>
                  <a:latin typeface="+mn-ea"/>
                  <a:cs typeface="Poppins Light" charset="0"/>
                </a:rPr>
                <a:t>单击此处添加方法阐述，添加简短问题说明文字，方法与措施的具体说明文字添加此处。</a:t>
              </a:r>
            </a:p>
          </p:txBody>
        </p:sp>
        <p:sp>
          <p:nvSpPr>
            <p:cNvPr id="63" name="TextBox 76"/>
            <p:cNvSpPr txBox="1"/>
            <p:nvPr/>
          </p:nvSpPr>
          <p:spPr>
            <a:xfrm>
              <a:off x="704929" y="1720677"/>
              <a:ext cx="1169551" cy="400109"/>
            </a:xfrm>
            <a:prstGeom prst="rect">
              <a:avLst/>
            </a:prstGeom>
            <a:noFill/>
          </p:spPr>
          <p:txBody>
            <a:bodyPr wrap="none" rtlCol="0" anchor="ctr" anchorCtr="0">
              <a:spAutoFit/>
            </a:bodyPr>
            <a:lstStyle/>
            <a:p>
              <a:r>
                <a:rPr lang="zh-CN" altLang="en-US" sz="1350" dirty="0">
                  <a:solidFill>
                    <a:schemeClr val="tx1">
                      <a:lumMod val="65000"/>
                      <a:lumOff val="35000"/>
                    </a:schemeClr>
                  </a:solidFill>
                  <a:latin typeface="+mn-ea"/>
                </a:rPr>
                <a:t>添加标题</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二、我的信条</a:t>
            </a:r>
          </a:p>
        </p:txBody>
      </p:sp>
      <p:grpSp>
        <p:nvGrpSpPr>
          <p:cNvPr id="4" name="组合 3"/>
          <p:cNvGrpSpPr/>
          <p:nvPr/>
        </p:nvGrpSpPr>
        <p:grpSpPr>
          <a:xfrm>
            <a:off x="2887283" y="1950676"/>
            <a:ext cx="1075135" cy="1242148"/>
            <a:chOff x="3861309" y="2970393"/>
            <a:chExt cx="1433513" cy="1656197"/>
          </a:xfrm>
        </p:grpSpPr>
        <p:sp>
          <p:nvSpPr>
            <p:cNvPr id="5" name="Freeform 7"/>
            <p:cNvSpPr/>
            <p:nvPr/>
          </p:nvSpPr>
          <p:spPr bwMode="auto">
            <a:xfrm>
              <a:off x="3861309" y="2970393"/>
              <a:ext cx="1433513" cy="1656197"/>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noAutofit/>
            </a:bodyPr>
            <a:lstStyle/>
            <a:p>
              <a:endParaRPr lang="zh-CN" altLang="en-US" sz="1350">
                <a:solidFill>
                  <a:schemeClr val="tx1">
                    <a:lumMod val="65000"/>
                    <a:lumOff val="35000"/>
                  </a:schemeClr>
                </a:solidFill>
                <a:latin typeface="+mn-ea"/>
                <a:cs typeface="+mn-ea"/>
              </a:endParaRPr>
            </a:p>
          </p:txBody>
        </p:sp>
        <p:sp>
          <p:nvSpPr>
            <p:cNvPr id="6" name="Freeform 13"/>
            <p:cNvSpPr>
              <a:spLocks noEditPoints="1"/>
            </p:cNvSpPr>
            <p:nvPr/>
          </p:nvSpPr>
          <p:spPr bwMode="auto">
            <a:xfrm>
              <a:off x="4285073" y="3485469"/>
              <a:ext cx="638957" cy="631012"/>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bg1"/>
            </a:solidFill>
            <a:ln>
              <a:noFill/>
            </a:ln>
            <a:effectLst/>
          </p:spPr>
          <p:txBody>
            <a:bodyPr vert="horz" wrap="square" lIns="51428" tIns="25714" rIns="51428" bIns="25714" numCol="1" anchor="t" anchorCtr="0" compatLnSpc="1"/>
            <a:lstStyle/>
            <a:p>
              <a:pPr defTabSz="685800">
                <a:defRPr/>
              </a:pPr>
              <a:endParaRPr lang="zh-CN" altLang="en-US" sz="1350" kern="0">
                <a:solidFill>
                  <a:schemeClr val="tx1">
                    <a:lumMod val="65000"/>
                    <a:lumOff val="35000"/>
                  </a:schemeClr>
                </a:solidFill>
                <a:latin typeface="+mn-ea"/>
                <a:cs typeface="+mn-ea"/>
              </a:endParaRPr>
            </a:p>
          </p:txBody>
        </p:sp>
      </p:grpSp>
      <p:grpSp>
        <p:nvGrpSpPr>
          <p:cNvPr id="7" name="组合 6"/>
          <p:cNvGrpSpPr/>
          <p:nvPr/>
        </p:nvGrpSpPr>
        <p:grpSpPr>
          <a:xfrm>
            <a:off x="3444715" y="980558"/>
            <a:ext cx="1075135" cy="1243390"/>
            <a:chOff x="4604551" y="1676902"/>
            <a:chExt cx="1433513" cy="1657853"/>
          </a:xfrm>
        </p:grpSpPr>
        <p:sp>
          <p:nvSpPr>
            <p:cNvPr id="8" name="Freeform 8"/>
            <p:cNvSpPr/>
            <p:nvPr/>
          </p:nvSpPr>
          <p:spPr bwMode="auto">
            <a:xfrm>
              <a:off x="4604551" y="1676902"/>
              <a:ext cx="1433513" cy="165785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a:effectLst>
              <a:outerShdw blurRad="63500" algn="ctr" rotWithShape="0">
                <a:prstClr val="black">
                  <a:alpha val="40000"/>
                </a:prstClr>
              </a:outerShdw>
            </a:effectLst>
          </p:spPr>
          <p:txBody>
            <a:bodyPr vert="horz" wrap="square" lIns="68580" tIns="34290" rIns="68580" bIns="34290" numCol="1" anchor="t" anchorCtr="0" compatLnSpc="1">
              <a:noAutofit/>
            </a:bodyPr>
            <a:lstStyle/>
            <a:p>
              <a:endParaRPr lang="zh-CN" altLang="en-US" sz="1350">
                <a:solidFill>
                  <a:schemeClr val="tx1">
                    <a:lumMod val="65000"/>
                    <a:lumOff val="35000"/>
                  </a:schemeClr>
                </a:solidFill>
                <a:latin typeface="+mn-ea"/>
                <a:cs typeface="+mn-ea"/>
              </a:endParaRPr>
            </a:p>
          </p:txBody>
        </p:sp>
        <p:sp>
          <p:nvSpPr>
            <p:cNvPr id="9" name="Freeform 14"/>
            <p:cNvSpPr>
              <a:spLocks noEditPoints="1"/>
            </p:cNvSpPr>
            <p:nvPr/>
          </p:nvSpPr>
          <p:spPr bwMode="auto">
            <a:xfrm>
              <a:off x="5114391" y="2125733"/>
              <a:ext cx="458526" cy="626042"/>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bg1"/>
            </a:solidFill>
            <a:ln>
              <a:noFill/>
            </a:ln>
            <a:effectLst/>
          </p:spPr>
          <p:txBody>
            <a:bodyPr vert="horz" wrap="square" lIns="51428" tIns="25714" rIns="51428" bIns="25714" numCol="1" anchor="t" anchorCtr="0" compatLnSpc="1"/>
            <a:lstStyle/>
            <a:p>
              <a:pPr defTabSz="685800">
                <a:defRPr/>
              </a:pPr>
              <a:endParaRPr lang="zh-CN" altLang="en-US" sz="1350" kern="0">
                <a:solidFill>
                  <a:schemeClr val="tx1">
                    <a:lumMod val="65000"/>
                    <a:lumOff val="35000"/>
                  </a:schemeClr>
                </a:solidFill>
                <a:latin typeface="+mn-ea"/>
                <a:cs typeface="+mn-ea"/>
              </a:endParaRPr>
            </a:p>
          </p:txBody>
        </p:sp>
      </p:grpSp>
      <p:grpSp>
        <p:nvGrpSpPr>
          <p:cNvPr id="10" name="组合 9"/>
          <p:cNvGrpSpPr/>
          <p:nvPr/>
        </p:nvGrpSpPr>
        <p:grpSpPr>
          <a:xfrm>
            <a:off x="4563301" y="980558"/>
            <a:ext cx="1075135" cy="1243390"/>
            <a:chOff x="6096000" y="1676902"/>
            <a:chExt cx="1433513" cy="1657853"/>
          </a:xfrm>
        </p:grpSpPr>
        <p:sp>
          <p:nvSpPr>
            <p:cNvPr id="11" name="Freeform 9"/>
            <p:cNvSpPr/>
            <p:nvPr/>
          </p:nvSpPr>
          <p:spPr bwMode="auto">
            <a:xfrm>
              <a:off x="6096000" y="1676902"/>
              <a:ext cx="1433513" cy="165785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noAutofit/>
            </a:bodyPr>
            <a:lstStyle/>
            <a:p>
              <a:endParaRPr lang="zh-CN" altLang="en-US" sz="1350">
                <a:solidFill>
                  <a:schemeClr val="tx1">
                    <a:lumMod val="65000"/>
                    <a:lumOff val="35000"/>
                  </a:schemeClr>
                </a:solidFill>
                <a:latin typeface="+mn-ea"/>
                <a:cs typeface="+mn-ea"/>
              </a:endParaRPr>
            </a:p>
          </p:txBody>
        </p:sp>
        <p:sp>
          <p:nvSpPr>
            <p:cNvPr id="12" name="Freeform 15"/>
            <p:cNvSpPr>
              <a:spLocks noEditPoints="1"/>
            </p:cNvSpPr>
            <p:nvPr/>
          </p:nvSpPr>
          <p:spPr bwMode="auto">
            <a:xfrm>
              <a:off x="6450239" y="2195292"/>
              <a:ext cx="728343" cy="624387"/>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1"/>
            </a:solidFill>
            <a:ln>
              <a:noFill/>
            </a:ln>
            <a:effectLst/>
          </p:spPr>
          <p:txBody>
            <a:bodyPr vert="horz" wrap="square" lIns="51428" tIns="25714" rIns="51428" bIns="25714" numCol="1" anchor="t" anchorCtr="0" compatLnSpc="1"/>
            <a:lstStyle/>
            <a:p>
              <a:pPr defTabSz="685800">
                <a:defRPr/>
              </a:pPr>
              <a:endParaRPr lang="zh-CN" altLang="en-US" sz="1350" kern="0">
                <a:solidFill>
                  <a:schemeClr val="tx1">
                    <a:lumMod val="65000"/>
                    <a:lumOff val="35000"/>
                  </a:schemeClr>
                </a:solidFill>
                <a:latin typeface="+mn-ea"/>
                <a:cs typeface="+mn-ea"/>
              </a:endParaRPr>
            </a:p>
          </p:txBody>
        </p:sp>
      </p:grpSp>
      <p:grpSp>
        <p:nvGrpSpPr>
          <p:cNvPr id="13" name="组合 12"/>
          <p:cNvGrpSpPr/>
          <p:nvPr/>
        </p:nvGrpSpPr>
        <p:grpSpPr>
          <a:xfrm>
            <a:off x="5119490" y="1950676"/>
            <a:ext cx="1076376" cy="1242148"/>
            <a:chOff x="6837585" y="2970393"/>
            <a:chExt cx="1435168" cy="1656197"/>
          </a:xfrm>
        </p:grpSpPr>
        <p:sp>
          <p:nvSpPr>
            <p:cNvPr id="14" name="Freeform 6"/>
            <p:cNvSpPr/>
            <p:nvPr/>
          </p:nvSpPr>
          <p:spPr bwMode="auto">
            <a:xfrm>
              <a:off x="6837585" y="2970393"/>
              <a:ext cx="1435168" cy="1656197"/>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a:effectLst>
              <a:outerShdw blurRad="63500" algn="ctr" rotWithShape="0">
                <a:prstClr val="black">
                  <a:alpha val="40000"/>
                </a:prstClr>
              </a:outerShdw>
            </a:effectLst>
          </p:spPr>
          <p:txBody>
            <a:bodyPr vert="horz" wrap="square" lIns="68580" tIns="34290" rIns="68580" bIns="34290" numCol="1" anchor="t" anchorCtr="0" compatLnSpc="1">
              <a:noAutofit/>
            </a:bodyPr>
            <a:lstStyle/>
            <a:p>
              <a:endParaRPr lang="zh-CN" altLang="en-US" sz="1350">
                <a:solidFill>
                  <a:schemeClr val="tx1">
                    <a:lumMod val="65000"/>
                    <a:lumOff val="35000"/>
                  </a:schemeClr>
                </a:solidFill>
                <a:latin typeface="+mn-ea"/>
                <a:cs typeface="+mn-ea"/>
              </a:endParaRPr>
            </a:p>
          </p:txBody>
        </p:sp>
        <p:sp>
          <p:nvSpPr>
            <p:cNvPr id="15" name="Freeform 17"/>
            <p:cNvSpPr>
              <a:spLocks noEditPoints="1"/>
            </p:cNvSpPr>
            <p:nvPr/>
          </p:nvSpPr>
          <p:spPr bwMode="auto">
            <a:xfrm>
              <a:off x="7217690" y="3482156"/>
              <a:ext cx="638957" cy="640949"/>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bg1"/>
            </a:solidFill>
            <a:ln>
              <a:noFill/>
            </a:ln>
            <a:effectLst/>
          </p:spPr>
          <p:txBody>
            <a:bodyPr vert="horz" wrap="square" lIns="51428" tIns="25714" rIns="51428" bIns="25714" numCol="1" anchor="t" anchorCtr="0" compatLnSpc="1"/>
            <a:lstStyle/>
            <a:p>
              <a:pPr defTabSz="685800">
                <a:defRPr/>
              </a:pPr>
              <a:endParaRPr lang="zh-CN" altLang="en-US" sz="1350" kern="0">
                <a:solidFill>
                  <a:schemeClr val="tx1">
                    <a:lumMod val="65000"/>
                    <a:lumOff val="35000"/>
                  </a:schemeClr>
                </a:solidFill>
                <a:latin typeface="+mn-ea"/>
                <a:cs typeface="+mn-ea"/>
              </a:endParaRPr>
            </a:p>
          </p:txBody>
        </p:sp>
      </p:grpSp>
      <p:grpSp>
        <p:nvGrpSpPr>
          <p:cNvPr id="16" name="组合 15"/>
          <p:cNvGrpSpPr/>
          <p:nvPr/>
        </p:nvGrpSpPr>
        <p:grpSpPr>
          <a:xfrm>
            <a:off x="4563301" y="2914582"/>
            <a:ext cx="1075135" cy="1243390"/>
            <a:chOff x="6096000" y="4255601"/>
            <a:chExt cx="1433513" cy="1657853"/>
          </a:xfrm>
        </p:grpSpPr>
        <p:sp>
          <p:nvSpPr>
            <p:cNvPr id="17" name="Freeform 11"/>
            <p:cNvSpPr/>
            <p:nvPr/>
          </p:nvSpPr>
          <p:spPr bwMode="auto">
            <a:xfrm>
              <a:off x="6096000" y="4255601"/>
              <a:ext cx="1433513" cy="1657853"/>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noAutofit/>
            </a:bodyPr>
            <a:lstStyle/>
            <a:p>
              <a:endParaRPr lang="zh-CN" altLang="en-US" sz="1350">
                <a:solidFill>
                  <a:schemeClr val="tx1">
                    <a:lumMod val="65000"/>
                    <a:lumOff val="35000"/>
                  </a:schemeClr>
                </a:solidFill>
                <a:latin typeface="+mn-ea"/>
                <a:cs typeface="+mn-ea"/>
              </a:endParaRPr>
            </a:p>
          </p:txBody>
        </p:sp>
        <p:grpSp>
          <p:nvGrpSpPr>
            <p:cNvPr id="18" name="组合 17"/>
            <p:cNvGrpSpPr/>
            <p:nvPr/>
          </p:nvGrpSpPr>
          <p:grpSpPr>
            <a:xfrm>
              <a:off x="6462279" y="4757723"/>
              <a:ext cx="704262" cy="653608"/>
              <a:chOff x="5928340" y="670992"/>
              <a:chExt cx="506444" cy="470018"/>
            </a:xfrm>
            <a:solidFill>
              <a:schemeClr val="bg1"/>
            </a:solidFill>
            <a:effectLst/>
          </p:grpSpPr>
          <p:sp>
            <p:nvSpPr>
              <p:cNvPr id="19"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42" tIns="25721" rIns="51442" bIns="25721" numCol="1" anchor="t" anchorCtr="0" compatLnSpc="1"/>
              <a:lstStyle/>
              <a:p>
                <a:endParaRPr lang="zh-CN" altLang="en-US" sz="1350">
                  <a:solidFill>
                    <a:schemeClr val="tx1">
                      <a:lumMod val="65000"/>
                      <a:lumOff val="35000"/>
                    </a:schemeClr>
                  </a:solidFill>
                  <a:latin typeface="+mn-ea"/>
                  <a:cs typeface="+mn-ea"/>
                </a:endParaRPr>
              </a:p>
            </p:txBody>
          </p:sp>
          <p:sp>
            <p:nvSpPr>
              <p:cNvPr id="20"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42" tIns="25721" rIns="51442" bIns="25721" numCol="1" anchor="t" anchorCtr="0" compatLnSpc="1"/>
              <a:lstStyle/>
              <a:p>
                <a:endParaRPr lang="zh-CN" altLang="en-US" sz="1350">
                  <a:solidFill>
                    <a:schemeClr val="tx1">
                      <a:lumMod val="65000"/>
                      <a:lumOff val="35000"/>
                    </a:schemeClr>
                  </a:solidFill>
                  <a:latin typeface="+mn-ea"/>
                  <a:cs typeface="+mn-ea"/>
                </a:endParaRPr>
              </a:p>
            </p:txBody>
          </p:sp>
          <p:sp>
            <p:nvSpPr>
              <p:cNvPr id="21"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42" tIns="25721" rIns="51442" bIns="25721" numCol="1" anchor="t" anchorCtr="0" compatLnSpc="1"/>
              <a:lstStyle/>
              <a:p>
                <a:endParaRPr lang="zh-CN" altLang="en-US" sz="1350">
                  <a:solidFill>
                    <a:schemeClr val="tx1">
                      <a:lumMod val="65000"/>
                      <a:lumOff val="35000"/>
                    </a:schemeClr>
                  </a:solidFill>
                  <a:latin typeface="+mn-ea"/>
                  <a:cs typeface="+mn-ea"/>
                </a:endParaRPr>
              </a:p>
            </p:txBody>
          </p:sp>
        </p:grpSp>
      </p:grpSp>
      <p:grpSp>
        <p:nvGrpSpPr>
          <p:cNvPr id="22" name="组合 21"/>
          <p:cNvGrpSpPr/>
          <p:nvPr/>
        </p:nvGrpSpPr>
        <p:grpSpPr>
          <a:xfrm>
            <a:off x="3444715" y="2914582"/>
            <a:ext cx="1075135" cy="1243390"/>
            <a:chOff x="4604551" y="4255601"/>
            <a:chExt cx="1433513" cy="1657853"/>
          </a:xfrm>
        </p:grpSpPr>
        <p:sp>
          <p:nvSpPr>
            <p:cNvPr id="23" name="Freeform 10"/>
            <p:cNvSpPr/>
            <p:nvPr/>
          </p:nvSpPr>
          <p:spPr bwMode="auto">
            <a:xfrm>
              <a:off x="4604551" y="4255601"/>
              <a:ext cx="1433513" cy="1657853"/>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2"/>
            </a:solidFill>
            <a:ln>
              <a:noFill/>
            </a:ln>
            <a:effectLst>
              <a:outerShdw blurRad="63500" algn="ctr" rotWithShape="0">
                <a:prstClr val="black">
                  <a:alpha val="40000"/>
                </a:prstClr>
              </a:outerShdw>
            </a:effectLst>
          </p:spPr>
          <p:txBody>
            <a:bodyPr vert="horz" wrap="square" lIns="68580" tIns="34290" rIns="68580" bIns="34290" numCol="1" anchor="t" anchorCtr="0" compatLnSpc="1">
              <a:noAutofit/>
            </a:bodyPr>
            <a:lstStyle/>
            <a:p>
              <a:endParaRPr lang="zh-CN" altLang="en-US" sz="1350">
                <a:solidFill>
                  <a:schemeClr val="tx1">
                    <a:lumMod val="65000"/>
                    <a:lumOff val="35000"/>
                  </a:schemeClr>
                </a:solidFill>
                <a:latin typeface="+mn-ea"/>
                <a:cs typeface="+mn-ea"/>
              </a:endParaRPr>
            </a:p>
          </p:txBody>
        </p:sp>
        <p:grpSp>
          <p:nvGrpSpPr>
            <p:cNvPr id="24" name="组合 23"/>
            <p:cNvGrpSpPr/>
            <p:nvPr/>
          </p:nvGrpSpPr>
          <p:grpSpPr>
            <a:xfrm>
              <a:off x="4979006" y="4747852"/>
              <a:ext cx="595685" cy="651329"/>
              <a:chOff x="697828" y="4453123"/>
              <a:chExt cx="229831" cy="251300"/>
            </a:xfrm>
            <a:solidFill>
              <a:schemeClr val="bg1"/>
            </a:solidFill>
            <a:effectLst/>
          </p:grpSpPr>
          <p:sp>
            <p:nvSpPr>
              <p:cNvPr id="25"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p:spPr>
            <p:txBody>
              <a:bodyPr vert="horz" wrap="square" lIns="51442" tIns="25721" rIns="51442" bIns="25721" numCol="1" anchor="t" anchorCtr="0" compatLnSpc="1"/>
              <a:lstStyle/>
              <a:p>
                <a:endParaRPr lang="zh-CN" altLang="en-US" sz="1350">
                  <a:solidFill>
                    <a:schemeClr val="tx1">
                      <a:lumMod val="65000"/>
                      <a:lumOff val="35000"/>
                    </a:schemeClr>
                  </a:solidFill>
                  <a:latin typeface="+mn-ea"/>
                  <a:cs typeface="+mn-ea"/>
                </a:endParaRPr>
              </a:p>
            </p:txBody>
          </p:sp>
          <p:sp>
            <p:nvSpPr>
              <p:cNvPr id="26" name="Rectangle 666"/>
              <p:cNvSpPr>
                <a:spLocks noChangeArrowheads="1"/>
              </p:cNvSpPr>
              <p:nvPr/>
            </p:nvSpPr>
            <p:spPr bwMode="auto">
              <a:xfrm>
                <a:off x="718073" y="4643682"/>
                <a:ext cx="33343" cy="60741"/>
              </a:xfrm>
              <a:prstGeom prst="rect">
                <a:avLst/>
              </a:prstGeom>
              <a:grpFill/>
              <a:ln>
                <a:noFill/>
              </a:ln>
            </p:spPr>
            <p:txBody>
              <a:bodyPr vert="horz" wrap="square" lIns="51442" tIns="25721" rIns="51442" bIns="25721" numCol="1" anchor="t" anchorCtr="0" compatLnSpc="1"/>
              <a:lstStyle/>
              <a:p>
                <a:endParaRPr lang="zh-CN" altLang="en-US" sz="1350">
                  <a:solidFill>
                    <a:schemeClr val="tx1">
                      <a:lumMod val="65000"/>
                      <a:lumOff val="35000"/>
                    </a:schemeClr>
                  </a:solidFill>
                  <a:latin typeface="+mn-ea"/>
                  <a:cs typeface="+mn-ea"/>
                </a:endParaRPr>
              </a:p>
            </p:txBody>
          </p:sp>
          <p:sp>
            <p:nvSpPr>
              <p:cNvPr id="27" name="Rectangle 667"/>
              <p:cNvSpPr>
                <a:spLocks noChangeArrowheads="1"/>
              </p:cNvSpPr>
              <p:nvPr/>
            </p:nvSpPr>
            <p:spPr bwMode="auto">
              <a:xfrm>
                <a:off x="772851" y="4613906"/>
                <a:ext cx="33343" cy="90515"/>
              </a:xfrm>
              <a:prstGeom prst="rect">
                <a:avLst/>
              </a:prstGeom>
              <a:grpFill/>
              <a:ln>
                <a:noFill/>
              </a:ln>
            </p:spPr>
            <p:txBody>
              <a:bodyPr vert="horz" wrap="square" lIns="51442" tIns="25721" rIns="51442" bIns="25721" numCol="1" anchor="t" anchorCtr="0" compatLnSpc="1"/>
              <a:lstStyle/>
              <a:p>
                <a:endParaRPr lang="zh-CN" altLang="en-US" sz="1350">
                  <a:solidFill>
                    <a:schemeClr val="tx1">
                      <a:lumMod val="65000"/>
                      <a:lumOff val="35000"/>
                    </a:schemeClr>
                  </a:solidFill>
                  <a:latin typeface="+mn-ea"/>
                  <a:cs typeface="+mn-ea"/>
                </a:endParaRPr>
              </a:p>
            </p:txBody>
          </p:sp>
          <p:sp>
            <p:nvSpPr>
              <p:cNvPr id="28" name="Rectangle 668"/>
              <p:cNvSpPr>
                <a:spLocks noChangeArrowheads="1"/>
              </p:cNvSpPr>
              <p:nvPr/>
            </p:nvSpPr>
            <p:spPr bwMode="auto">
              <a:xfrm>
                <a:off x="828820" y="4584131"/>
                <a:ext cx="33343" cy="120291"/>
              </a:xfrm>
              <a:prstGeom prst="rect">
                <a:avLst/>
              </a:prstGeom>
              <a:grpFill/>
              <a:ln>
                <a:noFill/>
              </a:ln>
            </p:spPr>
            <p:txBody>
              <a:bodyPr vert="horz" wrap="square" lIns="51442" tIns="25721" rIns="51442" bIns="25721" numCol="1" anchor="t" anchorCtr="0" compatLnSpc="1"/>
              <a:lstStyle/>
              <a:p>
                <a:endParaRPr lang="zh-CN" altLang="en-US" sz="1350">
                  <a:solidFill>
                    <a:schemeClr val="tx1">
                      <a:lumMod val="65000"/>
                      <a:lumOff val="35000"/>
                    </a:schemeClr>
                  </a:solidFill>
                  <a:latin typeface="+mn-ea"/>
                  <a:cs typeface="+mn-ea"/>
                </a:endParaRPr>
              </a:p>
            </p:txBody>
          </p:sp>
          <p:sp>
            <p:nvSpPr>
              <p:cNvPr id="29" name="Rectangle 669"/>
              <p:cNvSpPr>
                <a:spLocks noChangeArrowheads="1"/>
              </p:cNvSpPr>
              <p:nvPr/>
            </p:nvSpPr>
            <p:spPr bwMode="auto">
              <a:xfrm>
                <a:off x="883598" y="4554357"/>
                <a:ext cx="33343" cy="150065"/>
              </a:xfrm>
              <a:prstGeom prst="rect">
                <a:avLst/>
              </a:prstGeom>
              <a:grpFill/>
              <a:ln>
                <a:noFill/>
              </a:ln>
            </p:spPr>
            <p:txBody>
              <a:bodyPr vert="horz" wrap="square" lIns="51442" tIns="25721" rIns="51442" bIns="25721" numCol="1" anchor="t" anchorCtr="0" compatLnSpc="1"/>
              <a:lstStyle/>
              <a:p>
                <a:endParaRPr lang="zh-CN" altLang="en-US" sz="1350">
                  <a:solidFill>
                    <a:schemeClr val="tx1">
                      <a:lumMod val="65000"/>
                      <a:lumOff val="35000"/>
                    </a:schemeClr>
                  </a:solidFill>
                  <a:latin typeface="+mn-ea"/>
                  <a:cs typeface="+mn-ea"/>
                </a:endParaRPr>
              </a:p>
            </p:txBody>
          </p:sp>
        </p:grpSp>
      </p:grpSp>
      <p:grpSp>
        <p:nvGrpSpPr>
          <p:cNvPr id="30" name="组合 29"/>
          <p:cNvGrpSpPr/>
          <p:nvPr/>
        </p:nvGrpSpPr>
        <p:grpSpPr>
          <a:xfrm>
            <a:off x="5913130" y="985617"/>
            <a:ext cx="2279317" cy="862930"/>
            <a:chOff x="6529452" y="2270537"/>
            <a:chExt cx="3039089" cy="1150573"/>
          </a:xfrm>
        </p:grpSpPr>
        <p:sp>
          <p:nvSpPr>
            <p:cNvPr id="31" name="TextBox 28"/>
            <p:cNvSpPr txBox="1"/>
            <p:nvPr/>
          </p:nvSpPr>
          <p:spPr>
            <a:xfrm>
              <a:off x="6529455" y="2270537"/>
              <a:ext cx="1631216" cy="451149"/>
            </a:xfrm>
            <a:prstGeom prst="rect">
              <a:avLst/>
            </a:prstGeom>
            <a:noFill/>
          </p:spPr>
          <p:txBody>
            <a:bodyPr wrap="none" rtlCol="0">
              <a:spAutoFit/>
            </a:bodyPr>
            <a:lstStyle/>
            <a:p>
              <a:pPr>
                <a:lnSpc>
                  <a:spcPct val="130000"/>
                </a:lnSpc>
              </a:pPr>
              <a:r>
                <a:rPr lang="zh-CN" altLang="en-US" sz="1350" dirty="0">
                  <a:solidFill>
                    <a:schemeClr val="tx1">
                      <a:lumMod val="65000"/>
                      <a:lumOff val="35000"/>
                    </a:schemeClr>
                  </a:solidFill>
                  <a:latin typeface="+mn-ea"/>
                  <a:cs typeface="+mn-ea"/>
                  <a:sym typeface="Arial" panose="020B0604020202020204" pitchFamily="34" charset="0"/>
                </a:rPr>
                <a:t>单击添加标题</a:t>
              </a:r>
              <a:endParaRPr lang="en-GB" sz="1350" dirty="0">
                <a:solidFill>
                  <a:schemeClr val="tx1">
                    <a:lumMod val="65000"/>
                    <a:lumOff val="35000"/>
                  </a:schemeClr>
                </a:solidFill>
                <a:latin typeface="+mn-ea"/>
                <a:cs typeface="+mn-ea"/>
                <a:sym typeface="Arial" panose="020B0604020202020204" pitchFamily="34" charset="0"/>
              </a:endParaRPr>
            </a:p>
          </p:txBody>
        </p:sp>
        <p:sp>
          <p:nvSpPr>
            <p:cNvPr id="32" name="Rectangle 29"/>
            <p:cNvSpPr/>
            <p:nvPr/>
          </p:nvSpPr>
          <p:spPr>
            <a:xfrm>
              <a:off x="6529452" y="2637818"/>
              <a:ext cx="3039089" cy="783292"/>
            </a:xfrm>
            <a:prstGeom prst="rect">
              <a:avLst/>
            </a:prstGeom>
          </p:spPr>
          <p:txBody>
            <a:bodyPr wrap="square">
              <a:spAutoFit/>
            </a:bodyPr>
            <a:lstStyle/>
            <a:p>
              <a:pPr>
                <a:lnSpc>
                  <a:spcPct val="130000"/>
                </a:lnSpc>
              </a:pPr>
              <a:r>
                <a:rPr lang="zh-CN" altLang="en-US" sz="825" dirty="0">
                  <a:solidFill>
                    <a:schemeClr val="tx1">
                      <a:lumMod val="65000"/>
                      <a:lumOff val="35000"/>
                    </a:schemeClr>
                  </a:solidFill>
                  <a:latin typeface="+mn-ea"/>
                  <a:cs typeface="+mn-ea"/>
                  <a:sym typeface="Arial" panose="020B0604020202020204" pitchFamily="34" charset="0"/>
                </a:rPr>
                <a:t>点击添加相关标题文字，点击添加相关标题文字，点击添加相关标题文字，点击添加相关标题文字</a:t>
              </a:r>
              <a:endParaRPr lang="en-GB" sz="825" dirty="0">
                <a:solidFill>
                  <a:schemeClr val="tx1">
                    <a:lumMod val="65000"/>
                    <a:lumOff val="35000"/>
                  </a:schemeClr>
                </a:solidFill>
                <a:latin typeface="+mn-ea"/>
                <a:cs typeface="+mn-ea"/>
                <a:sym typeface="Arial" panose="020B0604020202020204" pitchFamily="34" charset="0"/>
              </a:endParaRPr>
            </a:p>
          </p:txBody>
        </p:sp>
      </p:grpSp>
      <p:grpSp>
        <p:nvGrpSpPr>
          <p:cNvPr id="33" name="组合 32"/>
          <p:cNvGrpSpPr/>
          <p:nvPr/>
        </p:nvGrpSpPr>
        <p:grpSpPr>
          <a:xfrm>
            <a:off x="866376" y="985617"/>
            <a:ext cx="2259722" cy="862930"/>
            <a:chOff x="6372679" y="2270537"/>
            <a:chExt cx="3012962" cy="1150573"/>
          </a:xfrm>
        </p:grpSpPr>
        <p:sp>
          <p:nvSpPr>
            <p:cNvPr id="34" name="TextBox 28"/>
            <p:cNvSpPr txBox="1"/>
            <p:nvPr/>
          </p:nvSpPr>
          <p:spPr>
            <a:xfrm>
              <a:off x="7754425" y="2270537"/>
              <a:ext cx="1631216" cy="451149"/>
            </a:xfrm>
            <a:prstGeom prst="rect">
              <a:avLst/>
            </a:prstGeom>
            <a:noFill/>
          </p:spPr>
          <p:txBody>
            <a:bodyPr wrap="none" rtlCol="0">
              <a:spAutoFit/>
            </a:bodyPr>
            <a:lstStyle/>
            <a:p>
              <a:pPr algn="r">
                <a:lnSpc>
                  <a:spcPct val="130000"/>
                </a:lnSpc>
              </a:pPr>
              <a:r>
                <a:rPr lang="zh-CN" altLang="en-US" sz="1350" dirty="0">
                  <a:solidFill>
                    <a:schemeClr val="tx1">
                      <a:lumMod val="65000"/>
                      <a:lumOff val="35000"/>
                    </a:schemeClr>
                  </a:solidFill>
                  <a:latin typeface="+mn-ea"/>
                  <a:cs typeface="+mn-ea"/>
                  <a:sym typeface="Arial" panose="020B0604020202020204" pitchFamily="34" charset="0"/>
                </a:rPr>
                <a:t>单击添加标题</a:t>
              </a:r>
              <a:endParaRPr lang="en-GB" sz="1350" dirty="0">
                <a:solidFill>
                  <a:schemeClr val="tx1">
                    <a:lumMod val="65000"/>
                    <a:lumOff val="35000"/>
                  </a:schemeClr>
                </a:solidFill>
                <a:latin typeface="+mn-ea"/>
                <a:cs typeface="+mn-ea"/>
                <a:sym typeface="Arial" panose="020B0604020202020204" pitchFamily="34" charset="0"/>
              </a:endParaRPr>
            </a:p>
          </p:txBody>
        </p:sp>
        <p:sp>
          <p:nvSpPr>
            <p:cNvPr id="35" name="Rectangle 29"/>
            <p:cNvSpPr/>
            <p:nvPr/>
          </p:nvSpPr>
          <p:spPr>
            <a:xfrm>
              <a:off x="6372679" y="2637818"/>
              <a:ext cx="3012962" cy="783292"/>
            </a:xfrm>
            <a:prstGeom prst="rect">
              <a:avLst/>
            </a:prstGeom>
          </p:spPr>
          <p:txBody>
            <a:bodyPr wrap="square">
              <a:spAutoFit/>
            </a:bodyPr>
            <a:lstStyle/>
            <a:p>
              <a:pPr algn="r">
                <a:lnSpc>
                  <a:spcPct val="130000"/>
                </a:lnSpc>
              </a:pPr>
              <a:r>
                <a:rPr lang="zh-CN" altLang="en-US" sz="825" dirty="0">
                  <a:solidFill>
                    <a:schemeClr val="tx1">
                      <a:lumMod val="65000"/>
                      <a:lumOff val="35000"/>
                    </a:schemeClr>
                  </a:solidFill>
                  <a:latin typeface="+mn-ea"/>
                  <a:cs typeface="+mn-ea"/>
                  <a:sym typeface="Arial" panose="020B0604020202020204" pitchFamily="34" charset="0"/>
                </a:rPr>
                <a:t>点击添加相关标题文字，点击添加相关标题文字，点击添加相关标题文字，点击添加相关标题文</a:t>
              </a:r>
              <a:endParaRPr lang="en-GB" sz="825" dirty="0">
                <a:solidFill>
                  <a:schemeClr val="tx1">
                    <a:lumMod val="65000"/>
                    <a:lumOff val="35000"/>
                  </a:schemeClr>
                </a:solidFill>
                <a:latin typeface="+mn-ea"/>
                <a:cs typeface="+mn-ea"/>
                <a:sym typeface="Arial" panose="020B0604020202020204" pitchFamily="34" charset="0"/>
              </a:endParaRPr>
            </a:p>
          </p:txBody>
        </p:sp>
      </p:grpSp>
      <p:grpSp>
        <p:nvGrpSpPr>
          <p:cNvPr id="38" name="组合 37"/>
          <p:cNvGrpSpPr/>
          <p:nvPr/>
        </p:nvGrpSpPr>
        <p:grpSpPr>
          <a:xfrm>
            <a:off x="811778" y="3399359"/>
            <a:ext cx="2259722" cy="862930"/>
            <a:chOff x="6372679" y="2270537"/>
            <a:chExt cx="3012962" cy="1150573"/>
          </a:xfrm>
        </p:grpSpPr>
        <p:sp>
          <p:nvSpPr>
            <p:cNvPr id="39" name="TextBox 28"/>
            <p:cNvSpPr txBox="1"/>
            <p:nvPr/>
          </p:nvSpPr>
          <p:spPr>
            <a:xfrm>
              <a:off x="7754425" y="2270537"/>
              <a:ext cx="1631216" cy="451149"/>
            </a:xfrm>
            <a:prstGeom prst="rect">
              <a:avLst/>
            </a:prstGeom>
            <a:noFill/>
          </p:spPr>
          <p:txBody>
            <a:bodyPr wrap="none" rtlCol="0">
              <a:spAutoFit/>
            </a:bodyPr>
            <a:lstStyle/>
            <a:p>
              <a:pPr algn="r">
                <a:lnSpc>
                  <a:spcPct val="130000"/>
                </a:lnSpc>
              </a:pPr>
              <a:r>
                <a:rPr lang="zh-CN" altLang="en-US" sz="1350" dirty="0">
                  <a:solidFill>
                    <a:schemeClr val="tx1">
                      <a:lumMod val="65000"/>
                      <a:lumOff val="35000"/>
                    </a:schemeClr>
                  </a:solidFill>
                  <a:latin typeface="+mn-ea"/>
                  <a:cs typeface="+mn-ea"/>
                  <a:sym typeface="Arial" panose="020B0604020202020204" pitchFamily="34" charset="0"/>
                </a:rPr>
                <a:t>单击添加标题</a:t>
              </a:r>
              <a:endParaRPr lang="en-GB" sz="1350" dirty="0">
                <a:solidFill>
                  <a:schemeClr val="tx1">
                    <a:lumMod val="65000"/>
                    <a:lumOff val="35000"/>
                  </a:schemeClr>
                </a:solidFill>
                <a:latin typeface="+mn-ea"/>
                <a:cs typeface="+mn-ea"/>
                <a:sym typeface="Arial" panose="020B0604020202020204" pitchFamily="34" charset="0"/>
              </a:endParaRPr>
            </a:p>
          </p:txBody>
        </p:sp>
        <p:sp>
          <p:nvSpPr>
            <p:cNvPr id="40" name="Rectangle 29"/>
            <p:cNvSpPr/>
            <p:nvPr/>
          </p:nvSpPr>
          <p:spPr>
            <a:xfrm>
              <a:off x="6372679" y="2637818"/>
              <a:ext cx="3012962" cy="783292"/>
            </a:xfrm>
            <a:prstGeom prst="rect">
              <a:avLst/>
            </a:prstGeom>
          </p:spPr>
          <p:txBody>
            <a:bodyPr wrap="square">
              <a:spAutoFit/>
            </a:bodyPr>
            <a:lstStyle/>
            <a:p>
              <a:pPr algn="r">
                <a:lnSpc>
                  <a:spcPct val="130000"/>
                </a:lnSpc>
              </a:pPr>
              <a:r>
                <a:rPr lang="zh-CN" altLang="en-US" sz="825" dirty="0">
                  <a:solidFill>
                    <a:schemeClr val="tx1">
                      <a:lumMod val="65000"/>
                      <a:lumOff val="35000"/>
                    </a:schemeClr>
                  </a:solidFill>
                  <a:latin typeface="+mn-ea"/>
                  <a:cs typeface="+mn-ea"/>
                  <a:sym typeface="Arial" panose="020B0604020202020204" pitchFamily="34" charset="0"/>
                </a:rPr>
                <a:t>点击添加相关标题文字，点击添加相关标题文字，点击添加相关标题文字，点击添加相关标题文字</a:t>
              </a:r>
              <a:endParaRPr lang="en-GB" sz="825" dirty="0">
                <a:solidFill>
                  <a:schemeClr val="tx1">
                    <a:lumMod val="65000"/>
                    <a:lumOff val="35000"/>
                  </a:schemeClr>
                </a:solidFill>
                <a:latin typeface="+mn-ea"/>
                <a:cs typeface="+mn-ea"/>
                <a:sym typeface="Arial" panose="020B0604020202020204" pitchFamily="34" charset="0"/>
              </a:endParaRPr>
            </a:p>
          </p:txBody>
        </p:sp>
      </p:grpSp>
      <p:grpSp>
        <p:nvGrpSpPr>
          <p:cNvPr id="41" name="组合 40"/>
          <p:cNvGrpSpPr/>
          <p:nvPr/>
        </p:nvGrpSpPr>
        <p:grpSpPr>
          <a:xfrm>
            <a:off x="6396430" y="2156924"/>
            <a:ext cx="2279317" cy="862930"/>
            <a:chOff x="6529452" y="2270537"/>
            <a:chExt cx="3039089" cy="1150573"/>
          </a:xfrm>
        </p:grpSpPr>
        <p:sp>
          <p:nvSpPr>
            <p:cNvPr id="42" name="TextBox 28"/>
            <p:cNvSpPr txBox="1"/>
            <p:nvPr/>
          </p:nvSpPr>
          <p:spPr>
            <a:xfrm>
              <a:off x="6529455" y="2270537"/>
              <a:ext cx="1631216" cy="451149"/>
            </a:xfrm>
            <a:prstGeom prst="rect">
              <a:avLst/>
            </a:prstGeom>
            <a:noFill/>
          </p:spPr>
          <p:txBody>
            <a:bodyPr wrap="none" rtlCol="0">
              <a:spAutoFit/>
            </a:bodyPr>
            <a:lstStyle/>
            <a:p>
              <a:pPr>
                <a:lnSpc>
                  <a:spcPct val="130000"/>
                </a:lnSpc>
              </a:pPr>
              <a:r>
                <a:rPr lang="zh-CN" altLang="en-US" sz="1350" dirty="0">
                  <a:solidFill>
                    <a:schemeClr val="tx1">
                      <a:lumMod val="65000"/>
                      <a:lumOff val="35000"/>
                    </a:schemeClr>
                  </a:solidFill>
                  <a:latin typeface="+mn-ea"/>
                  <a:cs typeface="+mn-ea"/>
                  <a:sym typeface="Arial" panose="020B0604020202020204" pitchFamily="34" charset="0"/>
                </a:rPr>
                <a:t>单击添加标题</a:t>
              </a:r>
              <a:endParaRPr lang="en-GB" sz="1350" dirty="0">
                <a:solidFill>
                  <a:schemeClr val="tx1">
                    <a:lumMod val="65000"/>
                    <a:lumOff val="35000"/>
                  </a:schemeClr>
                </a:solidFill>
                <a:latin typeface="+mn-ea"/>
                <a:cs typeface="+mn-ea"/>
                <a:sym typeface="Arial" panose="020B0604020202020204" pitchFamily="34" charset="0"/>
              </a:endParaRPr>
            </a:p>
          </p:txBody>
        </p:sp>
        <p:sp>
          <p:nvSpPr>
            <p:cNvPr id="43" name="Rectangle 29"/>
            <p:cNvSpPr/>
            <p:nvPr/>
          </p:nvSpPr>
          <p:spPr>
            <a:xfrm>
              <a:off x="6529452" y="2637818"/>
              <a:ext cx="3039089" cy="783292"/>
            </a:xfrm>
            <a:prstGeom prst="rect">
              <a:avLst/>
            </a:prstGeom>
          </p:spPr>
          <p:txBody>
            <a:bodyPr wrap="square">
              <a:spAutoFit/>
            </a:bodyPr>
            <a:lstStyle/>
            <a:p>
              <a:pPr>
                <a:lnSpc>
                  <a:spcPct val="130000"/>
                </a:lnSpc>
              </a:pPr>
              <a:r>
                <a:rPr lang="zh-CN" altLang="en-US" sz="825" dirty="0">
                  <a:solidFill>
                    <a:schemeClr val="tx1">
                      <a:lumMod val="65000"/>
                      <a:lumOff val="35000"/>
                    </a:schemeClr>
                  </a:solidFill>
                  <a:latin typeface="+mn-ea"/>
                  <a:cs typeface="+mn-ea"/>
                  <a:sym typeface="Arial" panose="020B0604020202020204" pitchFamily="34" charset="0"/>
                </a:rPr>
                <a:t>点击添加相关标题文字，点击添加相关标题文字，点击添加相关标题文字，点击添加相关标题文字</a:t>
              </a:r>
              <a:endParaRPr lang="en-GB" sz="825" dirty="0">
                <a:solidFill>
                  <a:schemeClr val="tx1">
                    <a:lumMod val="65000"/>
                    <a:lumOff val="35000"/>
                  </a:schemeClr>
                </a:solidFill>
                <a:latin typeface="+mn-ea"/>
                <a:cs typeface="+mn-ea"/>
                <a:sym typeface="Arial" panose="020B0604020202020204" pitchFamily="34" charset="0"/>
              </a:endParaRPr>
            </a:p>
          </p:txBody>
        </p:sp>
      </p:grpSp>
      <p:grpSp>
        <p:nvGrpSpPr>
          <p:cNvPr id="44" name="组合 43"/>
          <p:cNvGrpSpPr/>
          <p:nvPr/>
        </p:nvGrpSpPr>
        <p:grpSpPr>
          <a:xfrm>
            <a:off x="5923594" y="3399359"/>
            <a:ext cx="2279317" cy="862930"/>
            <a:chOff x="6529452" y="2270537"/>
            <a:chExt cx="3039089" cy="1150573"/>
          </a:xfrm>
        </p:grpSpPr>
        <p:sp>
          <p:nvSpPr>
            <p:cNvPr id="45" name="TextBox 28"/>
            <p:cNvSpPr txBox="1"/>
            <p:nvPr/>
          </p:nvSpPr>
          <p:spPr>
            <a:xfrm>
              <a:off x="6539072" y="2270537"/>
              <a:ext cx="1631216" cy="451149"/>
            </a:xfrm>
            <a:prstGeom prst="rect">
              <a:avLst/>
            </a:prstGeom>
            <a:noFill/>
          </p:spPr>
          <p:txBody>
            <a:bodyPr wrap="none" rtlCol="0">
              <a:spAutoFit/>
            </a:bodyPr>
            <a:lstStyle/>
            <a:p>
              <a:pPr>
                <a:lnSpc>
                  <a:spcPct val="130000"/>
                </a:lnSpc>
              </a:pPr>
              <a:r>
                <a:rPr lang="zh-CN" altLang="en-US" sz="1350" dirty="0">
                  <a:solidFill>
                    <a:schemeClr val="tx1">
                      <a:lumMod val="65000"/>
                      <a:lumOff val="35000"/>
                    </a:schemeClr>
                  </a:solidFill>
                  <a:latin typeface="+mn-ea"/>
                  <a:cs typeface="+mn-ea"/>
                  <a:sym typeface="Arial" panose="020B0604020202020204" pitchFamily="34" charset="0"/>
                </a:rPr>
                <a:t>单击添加标题</a:t>
              </a:r>
              <a:endParaRPr lang="en-GB" sz="1350" dirty="0">
                <a:solidFill>
                  <a:schemeClr val="tx1">
                    <a:lumMod val="65000"/>
                    <a:lumOff val="35000"/>
                  </a:schemeClr>
                </a:solidFill>
                <a:latin typeface="+mn-ea"/>
                <a:cs typeface="+mn-ea"/>
                <a:sym typeface="Arial" panose="020B0604020202020204" pitchFamily="34" charset="0"/>
              </a:endParaRPr>
            </a:p>
          </p:txBody>
        </p:sp>
        <p:sp>
          <p:nvSpPr>
            <p:cNvPr id="46" name="Rectangle 29"/>
            <p:cNvSpPr/>
            <p:nvPr/>
          </p:nvSpPr>
          <p:spPr>
            <a:xfrm>
              <a:off x="6529452" y="2637818"/>
              <a:ext cx="3039089" cy="783292"/>
            </a:xfrm>
            <a:prstGeom prst="rect">
              <a:avLst/>
            </a:prstGeom>
          </p:spPr>
          <p:txBody>
            <a:bodyPr wrap="square">
              <a:spAutoFit/>
            </a:bodyPr>
            <a:lstStyle/>
            <a:p>
              <a:pPr>
                <a:lnSpc>
                  <a:spcPct val="130000"/>
                </a:lnSpc>
              </a:pPr>
              <a:r>
                <a:rPr lang="zh-CN" altLang="en-US" sz="825" dirty="0">
                  <a:solidFill>
                    <a:schemeClr val="tx1">
                      <a:lumMod val="65000"/>
                      <a:lumOff val="35000"/>
                    </a:schemeClr>
                  </a:solidFill>
                  <a:latin typeface="+mn-ea"/>
                  <a:cs typeface="+mn-ea"/>
                  <a:sym typeface="Arial" panose="020B0604020202020204" pitchFamily="34" charset="0"/>
                </a:rPr>
                <a:t>点击添加相关标题文字，点击添加相关标题文字，点击添加相关标题文字，点击添加相关标题文字</a:t>
              </a:r>
              <a:endParaRPr lang="en-GB" sz="825" dirty="0">
                <a:solidFill>
                  <a:schemeClr val="tx1">
                    <a:lumMod val="65000"/>
                    <a:lumOff val="35000"/>
                  </a:schemeClr>
                </a:solidFill>
                <a:latin typeface="+mn-ea"/>
                <a:cs typeface="+mn-ea"/>
                <a:sym typeface="Arial" panose="020B0604020202020204" pitchFamily="34" charset="0"/>
              </a:endParaRPr>
            </a:p>
          </p:txBody>
        </p:sp>
      </p:grpSp>
      <p:grpSp>
        <p:nvGrpSpPr>
          <p:cNvPr id="47" name="组合 46"/>
          <p:cNvGrpSpPr/>
          <p:nvPr/>
        </p:nvGrpSpPr>
        <p:grpSpPr>
          <a:xfrm>
            <a:off x="468253" y="2156924"/>
            <a:ext cx="2259722" cy="862930"/>
            <a:chOff x="6372679" y="2270537"/>
            <a:chExt cx="3012962" cy="1150573"/>
          </a:xfrm>
        </p:grpSpPr>
        <p:sp>
          <p:nvSpPr>
            <p:cNvPr id="48" name="TextBox 28"/>
            <p:cNvSpPr txBox="1"/>
            <p:nvPr/>
          </p:nvSpPr>
          <p:spPr>
            <a:xfrm>
              <a:off x="7754425" y="2270537"/>
              <a:ext cx="1631216" cy="451149"/>
            </a:xfrm>
            <a:prstGeom prst="rect">
              <a:avLst/>
            </a:prstGeom>
            <a:noFill/>
          </p:spPr>
          <p:txBody>
            <a:bodyPr wrap="none" rtlCol="0">
              <a:spAutoFit/>
            </a:bodyPr>
            <a:lstStyle/>
            <a:p>
              <a:pPr algn="r">
                <a:lnSpc>
                  <a:spcPct val="130000"/>
                </a:lnSpc>
              </a:pPr>
              <a:r>
                <a:rPr lang="zh-CN" altLang="en-US" sz="1350" dirty="0">
                  <a:solidFill>
                    <a:schemeClr val="tx1">
                      <a:lumMod val="65000"/>
                      <a:lumOff val="35000"/>
                    </a:schemeClr>
                  </a:solidFill>
                  <a:latin typeface="+mn-ea"/>
                  <a:cs typeface="+mn-ea"/>
                  <a:sym typeface="Arial" panose="020B0604020202020204" pitchFamily="34" charset="0"/>
                </a:rPr>
                <a:t>单击添加标题</a:t>
              </a:r>
              <a:endParaRPr lang="en-GB" sz="1350" dirty="0">
                <a:solidFill>
                  <a:schemeClr val="tx1">
                    <a:lumMod val="65000"/>
                    <a:lumOff val="35000"/>
                  </a:schemeClr>
                </a:solidFill>
                <a:latin typeface="+mn-ea"/>
                <a:cs typeface="+mn-ea"/>
                <a:sym typeface="Arial" panose="020B0604020202020204" pitchFamily="34" charset="0"/>
              </a:endParaRPr>
            </a:p>
          </p:txBody>
        </p:sp>
        <p:sp>
          <p:nvSpPr>
            <p:cNvPr id="49" name="Rectangle 29"/>
            <p:cNvSpPr/>
            <p:nvPr/>
          </p:nvSpPr>
          <p:spPr>
            <a:xfrm>
              <a:off x="6372679" y="2637818"/>
              <a:ext cx="3012962" cy="783292"/>
            </a:xfrm>
            <a:prstGeom prst="rect">
              <a:avLst/>
            </a:prstGeom>
          </p:spPr>
          <p:txBody>
            <a:bodyPr wrap="square">
              <a:spAutoFit/>
            </a:bodyPr>
            <a:lstStyle/>
            <a:p>
              <a:pPr algn="r">
                <a:lnSpc>
                  <a:spcPct val="130000"/>
                </a:lnSpc>
              </a:pPr>
              <a:r>
                <a:rPr lang="zh-CN" altLang="en-US" sz="825" dirty="0">
                  <a:solidFill>
                    <a:schemeClr val="tx1">
                      <a:lumMod val="65000"/>
                      <a:lumOff val="35000"/>
                    </a:schemeClr>
                  </a:solidFill>
                  <a:latin typeface="+mn-ea"/>
                  <a:cs typeface="+mn-ea"/>
                  <a:sym typeface="Arial" panose="020B0604020202020204" pitchFamily="34" charset="0"/>
                </a:rPr>
                <a:t>点击添加相关标题文字，点击添加相关标题文字，点击添加相关标题文字，点击添加相关标题文字</a:t>
              </a:r>
              <a:endParaRPr lang="en-GB" sz="825" dirty="0">
                <a:solidFill>
                  <a:schemeClr val="tx1">
                    <a:lumMod val="65000"/>
                    <a:lumOff val="35000"/>
                  </a:schemeClr>
                </a:solidFill>
                <a:latin typeface="+mn-ea"/>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3275856" y="1294078"/>
            <a:ext cx="5832648" cy="830997"/>
          </a:xfrm>
          <a:prstGeom prst="rect">
            <a:avLst/>
          </a:prstGeom>
        </p:spPr>
        <p:txBody>
          <a:bodyPr wrap="square">
            <a:spAutoFit/>
          </a:bodyPr>
          <a:lstStyle/>
          <a:p>
            <a:r>
              <a:rPr lang="en-US" altLang="zh-CN" sz="4800" dirty="0">
                <a:solidFill>
                  <a:schemeClr val="tx1">
                    <a:lumMod val="75000"/>
                    <a:lumOff val="25000"/>
                  </a:schemeClr>
                </a:solidFill>
                <a:latin typeface="方正尚酷简体" panose="03000509000000000000" pitchFamily="65" charset="-122"/>
                <a:ea typeface="方正尚酷简体" panose="03000509000000000000" pitchFamily="65" charset="-122"/>
              </a:rPr>
              <a:t>03.</a:t>
            </a:r>
            <a:r>
              <a:rPr lang="zh-CN" altLang="en-US" sz="4800" dirty="0">
                <a:solidFill>
                  <a:schemeClr val="tx1">
                    <a:lumMod val="75000"/>
                    <a:lumOff val="25000"/>
                  </a:schemeClr>
                </a:solidFill>
                <a:latin typeface="方正尚酷简体" panose="03000509000000000000" pitchFamily="65" charset="-122"/>
                <a:ea typeface="方正尚酷简体" panose="03000509000000000000" pitchFamily="65" charset="-122"/>
              </a:rPr>
              <a:t>工作体会</a:t>
            </a:r>
          </a:p>
        </p:txBody>
      </p:sp>
      <p:sp>
        <p:nvSpPr>
          <p:cNvPr id="6" name="矩形 5"/>
          <p:cNvSpPr/>
          <p:nvPr/>
        </p:nvSpPr>
        <p:spPr>
          <a:xfrm>
            <a:off x="3275856" y="987574"/>
            <a:ext cx="3888432" cy="369332"/>
          </a:xfrm>
          <a:prstGeom prst="rect">
            <a:avLst/>
          </a:prstGeom>
        </p:spPr>
        <p:txBody>
          <a:bodyPr wrap="square">
            <a:spAutoFit/>
          </a:bodyPr>
          <a:lstStyle/>
          <a:p>
            <a:r>
              <a:rPr lang="en-US" altLang="zh-CN" b="1" spc="300" dirty="0">
                <a:solidFill>
                  <a:schemeClr val="tx1">
                    <a:lumMod val="75000"/>
                    <a:lumOff val="25000"/>
                  </a:schemeClr>
                </a:solidFill>
                <a:latin typeface="方正明尚简体" panose="02000000000000000000" pitchFamily="2" charset="-122"/>
                <a:ea typeface="方正明尚简体" panose="02000000000000000000" pitchFamily="2" charset="-122"/>
              </a:rPr>
              <a:t>20XX BUSINESS REPORT</a:t>
            </a:r>
          </a:p>
        </p:txBody>
      </p:sp>
      <p:sp>
        <p:nvSpPr>
          <p:cNvPr id="7" name="矩形 6"/>
          <p:cNvSpPr/>
          <p:nvPr/>
        </p:nvSpPr>
        <p:spPr>
          <a:xfrm>
            <a:off x="3275856" y="2243951"/>
            <a:ext cx="4968552" cy="482440"/>
          </a:xfrm>
          <a:prstGeom prst="rect">
            <a:avLst/>
          </a:prstGeom>
        </p:spPr>
        <p:txBody>
          <a:bodyPr wrap="square">
            <a:spAutoFit/>
          </a:bodyPr>
          <a:lstStyle/>
          <a:p>
            <a:pPr>
              <a:lnSpc>
                <a:spcPct val="130000"/>
              </a:lnSpc>
            </a:pPr>
            <a:r>
              <a:rPr lang="en-US" altLang="zh-CN" sz="650" dirty="0">
                <a:solidFill>
                  <a:schemeClr val="tx1">
                    <a:lumMod val="75000"/>
                    <a:lumOff val="25000"/>
                  </a:schemeClr>
                </a:solidFill>
                <a:latin typeface="Adobe Myungjo Std M" panose="02020600000000000000" pitchFamily="18" charset="-128"/>
                <a:ea typeface="Adobe Myungjo Std M" panose="02020600000000000000" pitchFamily="18" charset="-128"/>
                <a:cs typeface="+mn-ea"/>
              </a:rPr>
              <a:t>Your content to play here, or through your copy, paste in this box, and select only the text. Your content to play here, or through your copy, paste in this box, and select only the text. Your content to play here, or through your copy, paste in this box, and select only the text.</a:t>
            </a:r>
            <a:endParaRPr lang="zh-CN" altLang="en-US" sz="650" dirty="0">
              <a:solidFill>
                <a:schemeClr val="tx1">
                  <a:lumMod val="75000"/>
                  <a:lumOff val="25000"/>
                </a:schemeClr>
              </a:solidFill>
              <a:latin typeface="Adobe Myungjo Std M" panose="02020600000000000000" pitchFamily="18" charset="-128"/>
              <a:ea typeface="Adobe 繁黑體 Std B" panose="020B0700000000000000" pitchFamily="34" charset="-128"/>
              <a:cs typeface="+mn-ea"/>
            </a:endParaRPr>
          </a:p>
        </p:txBody>
      </p:sp>
      <p:grpSp>
        <p:nvGrpSpPr>
          <p:cNvPr id="8" name="组合 7"/>
          <p:cNvGrpSpPr/>
          <p:nvPr/>
        </p:nvGrpSpPr>
        <p:grpSpPr>
          <a:xfrm>
            <a:off x="3348676" y="3513552"/>
            <a:ext cx="1249829" cy="354342"/>
            <a:chOff x="441851" y="2571750"/>
            <a:chExt cx="1249829" cy="288032"/>
          </a:xfrm>
        </p:grpSpPr>
        <p:sp>
          <p:nvSpPr>
            <p:cNvPr id="9" name="圆角矩形 8"/>
            <p:cNvSpPr/>
            <p:nvPr/>
          </p:nvSpPr>
          <p:spPr>
            <a:xfrm>
              <a:off x="441851" y="2571750"/>
              <a:ext cx="1249829" cy="288032"/>
            </a:xfrm>
            <a:prstGeom prst="roundRect">
              <a:avLst>
                <a:gd name="adj" fmla="val 50000"/>
              </a:avLst>
            </a:prstGeom>
            <a:solidFill>
              <a:srgbClr val="3B383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dirty="0">
                <a:solidFill>
                  <a:schemeClr val="accent1"/>
                </a:solidFill>
                <a:latin typeface="方正明尚简体" panose="02000000000000000000" pitchFamily="2" charset="-122"/>
                <a:ea typeface="方正明尚简体" panose="02000000000000000000" pitchFamily="2" charset="-122"/>
                <a:cs typeface="+mn-ea"/>
              </a:endParaRPr>
            </a:p>
          </p:txBody>
        </p:sp>
        <p:sp>
          <p:nvSpPr>
            <p:cNvPr id="10" name="文本框 9"/>
            <p:cNvSpPr txBox="1"/>
            <p:nvPr/>
          </p:nvSpPr>
          <p:spPr>
            <a:xfrm>
              <a:off x="500093" y="2603185"/>
              <a:ext cx="1133344" cy="225163"/>
            </a:xfrm>
            <a:prstGeom prst="rect">
              <a:avLst/>
            </a:prstGeom>
            <a:noFill/>
          </p:spPr>
          <p:txBody>
            <a:bodyPr wrap="square" rtlCol="0">
              <a:spAutoFit/>
            </a:bodyPr>
            <a:lstStyle/>
            <a:p>
              <a:pPr algn="ctr"/>
              <a:r>
                <a:rPr lang="en-US" altLang="zh-CN" sz="1200" dirty="0">
                  <a:solidFill>
                    <a:schemeClr val="bg1"/>
                  </a:solidFill>
                  <a:latin typeface="方正尚酷简体" panose="03000509000000000000" pitchFamily="65" charset="-122"/>
                  <a:ea typeface="方正尚酷简体" panose="03000509000000000000" pitchFamily="65" charset="-122"/>
                </a:rPr>
                <a:t>PART 03</a:t>
              </a:r>
              <a:endParaRPr lang="zh-CN" altLang="en-US" sz="1200" dirty="0">
                <a:solidFill>
                  <a:schemeClr val="bg1"/>
                </a:solidFill>
                <a:latin typeface="方正尚酷简体" panose="03000509000000000000" pitchFamily="65" charset="-122"/>
                <a:ea typeface="方正尚酷简体" panose="03000509000000000000" pitchFamily="65" charset="-122"/>
              </a:endParaRPr>
            </a:p>
          </p:txBody>
        </p:sp>
      </p:grpSp>
      <p:sp>
        <p:nvSpPr>
          <p:cNvPr id="3" name="文本框 2"/>
          <p:cNvSpPr txBox="1"/>
          <p:nvPr/>
        </p:nvSpPr>
        <p:spPr>
          <a:xfrm>
            <a:off x="3275856" y="2038319"/>
            <a:ext cx="5400600" cy="292388"/>
          </a:xfrm>
          <a:prstGeom prst="rect">
            <a:avLst/>
          </a:prstGeom>
          <a:noFill/>
        </p:spPr>
        <p:txBody>
          <a:bodyPr wrap="square" rtlCol="0">
            <a:spAutoFit/>
          </a:bodyPr>
          <a:lstStyle/>
          <a:p>
            <a:r>
              <a:rPr lang="zh-CN" altLang="en-US" sz="1300" dirty="0"/>
              <a:t>述职报告</a:t>
            </a:r>
            <a:r>
              <a:rPr lang="en-US" altLang="zh-CN" sz="1300" dirty="0"/>
              <a:t>/</a:t>
            </a:r>
            <a:r>
              <a:rPr lang="zh-CN" altLang="en-US" sz="1300" dirty="0"/>
              <a:t>自我介绍</a:t>
            </a:r>
            <a:r>
              <a:rPr lang="en-US" altLang="zh-CN" sz="1300" dirty="0"/>
              <a:t>/</a:t>
            </a:r>
            <a:r>
              <a:rPr lang="zh-CN" altLang="en-US" sz="1300" dirty="0"/>
              <a:t>个人简历</a:t>
            </a:r>
            <a:r>
              <a:rPr lang="en-US" altLang="zh-CN" sz="1300" dirty="0"/>
              <a:t>/</a:t>
            </a:r>
            <a:r>
              <a:rPr lang="zh-CN" altLang="en-US" sz="1300" dirty="0"/>
              <a:t>岗位竞聘</a:t>
            </a:r>
            <a:r>
              <a:rPr lang="en-US" altLang="zh-CN" sz="1300" dirty="0"/>
              <a:t>/</a:t>
            </a:r>
            <a:r>
              <a:rPr lang="zh-CN" altLang="en-US" sz="1300" dirty="0"/>
              <a:t>履职报告</a:t>
            </a:r>
            <a:r>
              <a:rPr lang="en-US" altLang="zh-CN" sz="1300" dirty="0"/>
              <a:t>/</a:t>
            </a:r>
            <a:r>
              <a:rPr lang="zh-CN" altLang="en-US" sz="1300" dirty="0"/>
              <a:t>自我评价</a:t>
            </a:r>
            <a:r>
              <a:rPr lang="en-US" altLang="zh-CN" sz="1300" dirty="0"/>
              <a:t>/</a:t>
            </a:r>
            <a:r>
              <a:rPr lang="zh-CN" altLang="en-US" sz="1300" dirty="0"/>
              <a:t>岗位晋升</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三、工作心得体会</a:t>
            </a:r>
          </a:p>
        </p:txBody>
      </p:sp>
      <p:sp>
        <p:nvSpPr>
          <p:cNvPr id="82" name="Freeform 26"/>
          <p:cNvSpPr/>
          <p:nvPr/>
        </p:nvSpPr>
        <p:spPr bwMode="auto">
          <a:xfrm>
            <a:off x="3683632" y="2575937"/>
            <a:ext cx="1139192" cy="1458296"/>
          </a:xfrm>
          <a:custGeom>
            <a:avLst/>
            <a:gdLst>
              <a:gd name="T0" fmla="*/ 332 w 424"/>
              <a:gd name="T1" fmla="*/ 3 h 542"/>
              <a:gd name="T2" fmla="*/ 423 w 424"/>
              <a:gd name="T3" fmla="*/ 121 h 542"/>
              <a:gd name="T4" fmla="*/ 421 w 424"/>
              <a:gd name="T5" fmla="*/ 125 h 542"/>
              <a:gd name="T6" fmla="*/ 395 w 424"/>
              <a:gd name="T7" fmla="*/ 125 h 542"/>
              <a:gd name="T8" fmla="*/ 395 w 424"/>
              <a:gd name="T9" fmla="*/ 344 h 542"/>
              <a:gd name="T10" fmla="*/ 395 w 424"/>
              <a:gd name="T11" fmla="*/ 344 h 542"/>
              <a:gd name="T12" fmla="*/ 197 w 424"/>
              <a:gd name="T13" fmla="*/ 542 h 542"/>
              <a:gd name="T14" fmla="*/ 0 w 424"/>
              <a:gd name="T15" fmla="*/ 358 h 542"/>
              <a:gd name="T16" fmla="*/ 96 w 424"/>
              <a:gd name="T17" fmla="*/ 478 h 542"/>
              <a:gd name="T18" fmla="*/ 260 w 424"/>
              <a:gd name="T19" fmla="*/ 352 h 542"/>
              <a:gd name="T20" fmla="*/ 260 w 424"/>
              <a:gd name="T21" fmla="*/ 125 h 542"/>
              <a:gd name="T22" fmla="*/ 234 w 424"/>
              <a:gd name="T23" fmla="*/ 125 h 542"/>
              <a:gd name="T24" fmla="*/ 232 w 424"/>
              <a:gd name="T25" fmla="*/ 121 h 542"/>
              <a:gd name="T26" fmla="*/ 323 w 424"/>
              <a:gd name="T27" fmla="*/ 3 h 542"/>
              <a:gd name="T28" fmla="*/ 332 w 424"/>
              <a:gd name="T2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542">
                <a:moveTo>
                  <a:pt x="332" y="3"/>
                </a:moveTo>
                <a:cubicBezTo>
                  <a:pt x="423" y="121"/>
                  <a:pt x="423" y="121"/>
                  <a:pt x="423" y="121"/>
                </a:cubicBezTo>
                <a:cubicBezTo>
                  <a:pt x="424" y="123"/>
                  <a:pt x="423" y="125"/>
                  <a:pt x="421" y="125"/>
                </a:cubicBezTo>
                <a:cubicBezTo>
                  <a:pt x="395" y="125"/>
                  <a:pt x="395" y="125"/>
                  <a:pt x="395" y="125"/>
                </a:cubicBezTo>
                <a:cubicBezTo>
                  <a:pt x="395" y="344"/>
                  <a:pt x="395" y="344"/>
                  <a:pt x="395" y="344"/>
                </a:cubicBezTo>
                <a:cubicBezTo>
                  <a:pt x="395" y="344"/>
                  <a:pt x="395" y="344"/>
                  <a:pt x="395" y="344"/>
                </a:cubicBezTo>
                <a:cubicBezTo>
                  <a:pt x="395" y="453"/>
                  <a:pt x="306" y="542"/>
                  <a:pt x="197" y="542"/>
                </a:cubicBezTo>
                <a:cubicBezTo>
                  <a:pt x="102" y="542"/>
                  <a:pt x="0" y="478"/>
                  <a:pt x="0" y="358"/>
                </a:cubicBezTo>
                <a:cubicBezTo>
                  <a:pt x="14" y="414"/>
                  <a:pt x="30" y="463"/>
                  <a:pt x="96" y="478"/>
                </a:cubicBezTo>
                <a:cubicBezTo>
                  <a:pt x="191" y="499"/>
                  <a:pt x="260" y="424"/>
                  <a:pt x="260" y="352"/>
                </a:cubicBezTo>
                <a:cubicBezTo>
                  <a:pt x="260" y="125"/>
                  <a:pt x="260" y="125"/>
                  <a:pt x="260" y="125"/>
                </a:cubicBezTo>
                <a:cubicBezTo>
                  <a:pt x="234" y="125"/>
                  <a:pt x="234" y="125"/>
                  <a:pt x="234" y="125"/>
                </a:cubicBezTo>
                <a:cubicBezTo>
                  <a:pt x="232" y="125"/>
                  <a:pt x="231" y="123"/>
                  <a:pt x="232" y="121"/>
                </a:cubicBezTo>
                <a:cubicBezTo>
                  <a:pt x="323" y="3"/>
                  <a:pt x="323" y="3"/>
                  <a:pt x="323" y="3"/>
                </a:cubicBezTo>
                <a:cubicBezTo>
                  <a:pt x="325" y="0"/>
                  <a:pt x="330" y="0"/>
                  <a:pt x="332" y="3"/>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atin typeface="+mn-ea"/>
            </a:endParaRPr>
          </a:p>
        </p:txBody>
      </p:sp>
      <p:sp>
        <p:nvSpPr>
          <p:cNvPr id="83" name="Oval 27"/>
          <p:cNvSpPr>
            <a:spLocks noChangeArrowheads="1"/>
          </p:cNvSpPr>
          <p:nvPr/>
        </p:nvSpPr>
        <p:spPr bwMode="auto">
          <a:xfrm>
            <a:off x="3677941" y="3207751"/>
            <a:ext cx="631620" cy="631814"/>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atin typeface="+mn-ea"/>
            </a:endParaRPr>
          </a:p>
        </p:txBody>
      </p:sp>
      <p:sp>
        <p:nvSpPr>
          <p:cNvPr id="84" name="Freeform 28"/>
          <p:cNvSpPr/>
          <p:nvPr/>
        </p:nvSpPr>
        <p:spPr bwMode="auto">
          <a:xfrm>
            <a:off x="4290214" y="1059582"/>
            <a:ext cx="1140330" cy="1457158"/>
          </a:xfrm>
          <a:custGeom>
            <a:avLst/>
            <a:gdLst>
              <a:gd name="T0" fmla="*/ 92 w 424"/>
              <a:gd name="T1" fmla="*/ 539 h 542"/>
              <a:gd name="T2" fmla="*/ 1 w 424"/>
              <a:gd name="T3" fmla="*/ 421 h 542"/>
              <a:gd name="T4" fmla="*/ 3 w 424"/>
              <a:gd name="T5" fmla="*/ 417 h 542"/>
              <a:gd name="T6" fmla="*/ 29 w 424"/>
              <a:gd name="T7" fmla="*/ 417 h 542"/>
              <a:gd name="T8" fmla="*/ 29 w 424"/>
              <a:gd name="T9" fmla="*/ 197 h 542"/>
              <a:gd name="T10" fmla="*/ 29 w 424"/>
              <a:gd name="T11" fmla="*/ 198 h 542"/>
              <a:gd name="T12" fmla="*/ 227 w 424"/>
              <a:gd name="T13" fmla="*/ 0 h 542"/>
              <a:gd name="T14" fmla="*/ 424 w 424"/>
              <a:gd name="T15" fmla="*/ 184 h 542"/>
              <a:gd name="T16" fmla="*/ 327 w 424"/>
              <a:gd name="T17" fmla="*/ 64 h 542"/>
              <a:gd name="T18" fmla="*/ 164 w 424"/>
              <a:gd name="T19" fmla="*/ 190 h 542"/>
              <a:gd name="T20" fmla="*/ 164 w 424"/>
              <a:gd name="T21" fmla="*/ 417 h 542"/>
              <a:gd name="T22" fmla="*/ 190 w 424"/>
              <a:gd name="T23" fmla="*/ 417 h 542"/>
              <a:gd name="T24" fmla="*/ 192 w 424"/>
              <a:gd name="T25" fmla="*/ 421 h 542"/>
              <a:gd name="T26" fmla="*/ 101 w 424"/>
              <a:gd name="T27" fmla="*/ 539 h 542"/>
              <a:gd name="T28" fmla="*/ 92 w 424"/>
              <a:gd name="T29" fmla="*/ 53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542">
                <a:moveTo>
                  <a:pt x="92" y="539"/>
                </a:moveTo>
                <a:cubicBezTo>
                  <a:pt x="1" y="421"/>
                  <a:pt x="1" y="421"/>
                  <a:pt x="1" y="421"/>
                </a:cubicBezTo>
                <a:cubicBezTo>
                  <a:pt x="0" y="419"/>
                  <a:pt x="1" y="417"/>
                  <a:pt x="3" y="417"/>
                </a:cubicBezTo>
                <a:cubicBezTo>
                  <a:pt x="29" y="417"/>
                  <a:pt x="29" y="417"/>
                  <a:pt x="29" y="417"/>
                </a:cubicBezTo>
                <a:cubicBezTo>
                  <a:pt x="29" y="197"/>
                  <a:pt x="29" y="197"/>
                  <a:pt x="29" y="197"/>
                </a:cubicBezTo>
                <a:cubicBezTo>
                  <a:pt x="29" y="198"/>
                  <a:pt x="29" y="198"/>
                  <a:pt x="29" y="198"/>
                </a:cubicBezTo>
                <a:cubicBezTo>
                  <a:pt x="29" y="89"/>
                  <a:pt x="117" y="0"/>
                  <a:pt x="227" y="0"/>
                </a:cubicBezTo>
                <a:cubicBezTo>
                  <a:pt x="322" y="0"/>
                  <a:pt x="424" y="64"/>
                  <a:pt x="424" y="184"/>
                </a:cubicBezTo>
                <a:cubicBezTo>
                  <a:pt x="410" y="128"/>
                  <a:pt x="394" y="79"/>
                  <a:pt x="327" y="64"/>
                </a:cubicBezTo>
                <a:cubicBezTo>
                  <a:pt x="233" y="43"/>
                  <a:pt x="164" y="118"/>
                  <a:pt x="164" y="190"/>
                </a:cubicBezTo>
                <a:cubicBezTo>
                  <a:pt x="164" y="417"/>
                  <a:pt x="164" y="417"/>
                  <a:pt x="164" y="417"/>
                </a:cubicBezTo>
                <a:cubicBezTo>
                  <a:pt x="190" y="417"/>
                  <a:pt x="190" y="417"/>
                  <a:pt x="190" y="417"/>
                </a:cubicBezTo>
                <a:cubicBezTo>
                  <a:pt x="192" y="417"/>
                  <a:pt x="193" y="419"/>
                  <a:pt x="192" y="421"/>
                </a:cubicBezTo>
                <a:cubicBezTo>
                  <a:pt x="101" y="539"/>
                  <a:pt x="101" y="539"/>
                  <a:pt x="101" y="539"/>
                </a:cubicBezTo>
                <a:cubicBezTo>
                  <a:pt x="99" y="542"/>
                  <a:pt x="94" y="542"/>
                  <a:pt x="92" y="539"/>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atin typeface="+mn-ea"/>
            </a:endParaRPr>
          </a:p>
        </p:txBody>
      </p:sp>
      <p:sp>
        <p:nvSpPr>
          <p:cNvPr id="85" name="Oval 29"/>
          <p:cNvSpPr>
            <a:spLocks noChangeArrowheads="1"/>
          </p:cNvSpPr>
          <p:nvPr/>
        </p:nvSpPr>
        <p:spPr bwMode="auto">
          <a:xfrm>
            <a:off x="4801201" y="1253111"/>
            <a:ext cx="635034" cy="631814"/>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atin typeface="+mn-ea"/>
            </a:endParaRPr>
          </a:p>
        </p:txBody>
      </p:sp>
      <p:sp>
        <p:nvSpPr>
          <p:cNvPr id="86" name="Freeform 30"/>
          <p:cNvSpPr/>
          <p:nvPr/>
        </p:nvSpPr>
        <p:spPr bwMode="auto">
          <a:xfrm>
            <a:off x="3070221" y="1669767"/>
            <a:ext cx="1456708" cy="1142959"/>
          </a:xfrm>
          <a:custGeom>
            <a:avLst/>
            <a:gdLst>
              <a:gd name="T0" fmla="*/ 539 w 542"/>
              <a:gd name="T1" fmla="*/ 333 h 425"/>
              <a:gd name="T2" fmla="*/ 421 w 542"/>
              <a:gd name="T3" fmla="*/ 424 h 425"/>
              <a:gd name="T4" fmla="*/ 417 w 542"/>
              <a:gd name="T5" fmla="*/ 422 h 425"/>
              <a:gd name="T6" fmla="*/ 417 w 542"/>
              <a:gd name="T7" fmla="*/ 396 h 425"/>
              <a:gd name="T8" fmla="*/ 197 w 542"/>
              <a:gd name="T9" fmla="*/ 396 h 425"/>
              <a:gd name="T10" fmla="*/ 198 w 542"/>
              <a:gd name="T11" fmla="*/ 396 h 425"/>
              <a:gd name="T12" fmla="*/ 0 w 542"/>
              <a:gd name="T13" fmla="*/ 198 h 425"/>
              <a:gd name="T14" fmla="*/ 184 w 542"/>
              <a:gd name="T15" fmla="*/ 0 h 425"/>
              <a:gd name="T16" fmla="*/ 64 w 542"/>
              <a:gd name="T17" fmla="*/ 97 h 425"/>
              <a:gd name="T18" fmla="*/ 190 w 542"/>
              <a:gd name="T19" fmla="*/ 261 h 425"/>
              <a:gd name="T20" fmla="*/ 417 w 542"/>
              <a:gd name="T21" fmla="*/ 261 h 425"/>
              <a:gd name="T22" fmla="*/ 417 w 542"/>
              <a:gd name="T23" fmla="*/ 235 h 425"/>
              <a:gd name="T24" fmla="*/ 421 w 542"/>
              <a:gd name="T25" fmla="*/ 233 h 425"/>
              <a:gd name="T26" fmla="*/ 539 w 542"/>
              <a:gd name="T27" fmla="*/ 324 h 425"/>
              <a:gd name="T28" fmla="*/ 539 w 542"/>
              <a:gd name="T29" fmla="*/ 33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2" h="425">
                <a:moveTo>
                  <a:pt x="539" y="333"/>
                </a:moveTo>
                <a:cubicBezTo>
                  <a:pt x="421" y="424"/>
                  <a:pt x="421" y="424"/>
                  <a:pt x="421" y="424"/>
                </a:cubicBezTo>
                <a:cubicBezTo>
                  <a:pt x="419" y="425"/>
                  <a:pt x="417" y="424"/>
                  <a:pt x="417" y="422"/>
                </a:cubicBezTo>
                <a:cubicBezTo>
                  <a:pt x="417" y="396"/>
                  <a:pt x="417" y="396"/>
                  <a:pt x="417" y="396"/>
                </a:cubicBezTo>
                <a:cubicBezTo>
                  <a:pt x="197" y="396"/>
                  <a:pt x="197" y="396"/>
                  <a:pt x="197" y="396"/>
                </a:cubicBezTo>
                <a:cubicBezTo>
                  <a:pt x="198" y="396"/>
                  <a:pt x="198" y="396"/>
                  <a:pt x="198" y="396"/>
                </a:cubicBezTo>
                <a:cubicBezTo>
                  <a:pt x="89" y="396"/>
                  <a:pt x="0" y="307"/>
                  <a:pt x="0" y="198"/>
                </a:cubicBezTo>
                <a:cubicBezTo>
                  <a:pt x="0" y="103"/>
                  <a:pt x="64" y="0"/>
                  <a:pt x="184" y="0"/>
                </a:cubicBezTo>
                <a:cubicBezTo>
                  <a:pt x="128" y="15"/>
                  <a:pt x="79" y="31"/>
                  <a:pt x="64" y="97"/>
                </a:cubicBezTo>
                <a:cubicBezTo>
                  <a:pt x="43" y="192"/>
                  <a:pt x="118" y="261"/>
                  <a:pt x="190" y="261"/>
                </a:cubicBezTo>
                <a:cubicBezTo>
                  <a:pt x="417" y="261"/>
                  <a:pt x="417" y="261"/>
                  <a:pt x="417" y="261"/>
                </a:cubicBezTo>
                <a:cubicBezTo>
                  <a:pt x="417" y="235"/>
                  <a:pt x="417" y="235"/>
                  <a:pt x="417" y="235"/>
                </a:cubicBezTo>
                <a:cubicBezTo>
                  <a:pt x="417" y="233"/>
                  <a:pt x="419" y="232"/>
                  <a:pt x="421" y="233"/>
                </a:cubicBezTo>
                <a:cubicBezTo>
                  <a:pt x="539" y="324"/>
                  <a:pt x="539" y="324"/>
                  <a:pt x="539" y="324"/>
                </a:cubicBezTo>
                <a:cubicBezTo>
                  <a:pt x="542" y="326"/>
                  <a:pt x="542" y="331"/>
                  <a:pt x="539" y="333"/>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atin typeface="+mn-ea"/>
            </a:endParaRPr>
          </a:p>
        </p:txBody>
      </p:sp>
      <p:sp>
        <p:nvSpPr>
          <p:cNvPr id="87" name="Oval 31"/>
          <p:cNvSpPr>
            <a:spLocks noChangeArrowheads="1"/>
          </p:cNvSpPr>
          <p:nvPr/>
        </p:nvSpPr>
        <p:spPr bwMode="auto">
          <a:xfrm>
            <a:off x="3263689" y="1667490"/>
            <a:ext cx="631620" cy="631814"/>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atin typeface="+mn-ea"/>
            </a:endParaRPr>
          </a:p>
        </p:txBody>
      </p:sp>
      <p:sp>
        <p:nvSpPr>
          <p:cNvPr id="88" name="Freeform 32"/>
          <p:cNvSpPr/>
          <p:nvPr/>
        </p:nvSpPr>
        <p:spPr bwMode="auto">
          <a:xfrm>
            <a:off x="4586109" y="2279952"/>
            <a:ext cx="1457847" cy="1140681"/>
          </a:xfrm>
          <a:custGeom>
            <a:avLst/>
            <a:gdLst>
              <a:gd name="T0" fmla="*/ 3 w 542"/>
              <a:gd name="T1" fmla="*/ 92 h 424"/>
              <a:gd name="T2" fmla="*/ 121 w 542"/>
              <a:gd name="T3" fmla="*/ 1 h 424"/>
              <a:gd name="T4" fmla="*/ 125 w 542"/>
              <a:gd name="T5" fmla="*/ 3 h 424"/>
              <a:gd name="T6" fmla="*/ 125 w 542"/>
              <a:gd name="T7" fmla="*/ 29 h 424"/>
              <a:gd name="T8" fmla="*/ 344 w 542"/>
              <a:gd name="T9" fmla="*/ 29 h 424"/>
              <a:gd name="T10" fmla="*/ 344 w 542"/>
              <a:gd name="T11" fmla="*/ 29 h 424"/>
              <a:gd name="T12" fmla="*/ 542 w 542"/>
              <a:gd name="T13" fmla="*/ 227 h 424"/>
              <a:gd name="T14" fmla="*/ 358 w 542"/>
              <a:gd name="T15" fmla="*/ 424 h 424"/>
              <a:gd name="T16" fmla="*/ 478 w 542"/>
              <a:gd name="T17" fmla="*/ 327 h 424"/>
              <a:gd name="T18" fmla="*/ 352 w 542"/>
              <a:gd name="T19" fmla="*/ 164 h 424"/>
              <a:gd name="T20" fmla="*/ 125 w 542"/>
              <a:gd name="T21" fmla="*/ 164 h 424"/>
              <a:gd name="T22" fmla="*/ 125 w 542"/>
              <a:gd name="T23" fmla="*/ 190 h 424"/>
              <a:gd name="T24" fmla="*/ 121 w 542"/>
              <a:gd name="T25" fmla="*/ 192 h 424"/>
              <a:gd name="T26" fmla="*/ 3 w 542"/>
              <a:gd name="T27" fmla="*/ 101 h 424"/>
              <a:gd name="T28" fmla="*/ 3 w 542"/>
              <a:gd name="T29" fmla="*/ 9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2" h="424">
                <a:moveTo>
                  <a:pt x="3" y="92"/>
                </a:moveTo>
                <a:cubicBezTo>
                  <a:pt x="121" y="1"/>
                  <a:pt x="121" y="1"/>
                  <a:pt x="121" y="1"/>
                </a:cubicBezTo>
                <a:cubicBezTo>
                  <a:pt x="123" y="0"/>
                  <a:pt x="125" y="1"/>
                  <a:pt x="125" y="3"/>
                </a:cubicBezTo>
                <a:cubicBezTo>
                  <a:pt x="125" y="29"/>
                  <a:pt x="125" y="29"/>
                  <a:pt x="125" y="29"/>
                </a:cubicBezTo>
                <a:cubicBezTo>
                  <a:pt x="344" y="29"/>
                  <a:pt x="344" y="29"/>
                  <a:pt x="344" y="29"/>
                </a:cubicBezTo>
                <a:cubicBezTo>
                  <a:pt x="344" y="29"/>
                  <a:pt x="344" y="29"/>
                  <a:pt x="344" y="29"/>
                </a:cubicBezTo>
                <a:cubicBezTo>
                  <a:pt x="453" y="29"/>
                  <a:pt x="542" y="117"/>
                  <a:pt x="542" y="227"/>
                </a:cubicBezTo>
                <a:cubicBezTo>
                  <a:pt x="542" y="321"/>
                  <a:pt x="478" y="424"/>
                  <a:pt x="358" y="424"/>
                </a:cubicBezTo>
                <a:cubicBezTo>
                  <a:pt x="414" y="409"/>
                  <a:pt x="463" y="394"/>
                  <a:pt x="478" y="327"/>
                </a:cubicBezTo>
                <a:cubicBezTo>
                  <a:pt x="499" y="233"/>
                  <a:pt x="424" y="164"/>
                  <a:pt x="352" y="164"/>
                </a:cubicBezTo>
                <a:cubicBezTo>
                  <a:pt x="125" y="164"/>
                  <a:pt x="125" y="164"/>
                  <a:pt x="125" y="164"/>
                </a:cubicBezTo>
                <a:cubicBezTo>
                  <a:pt x="125" y="190"/>
                  <a:pt x="125" y="190"/>
                  <a:pt x="125" y="190"/>
                </a:cubicBezTo>
                <a:cubicBezTo>
                  <a:pt x="125" y="192"/>
                  <a:pt x="123" y="193"/>
                  <a:pt x="121" y="192"/>
                </a:cubicBezTo>
                <a:cubicBezTo>
                  <a:pt x="3" y="101"/>
                  <a:pt x="3" y="101"/>
                  <a:pt x="3" y="101"/>
                </a:cubicBezTo>
                <a:cubicBezTo>
                  <a:pt x="0" y="99"/>
                  <a:pt x="0" y="94"/>
                  <a:pt x="3" y="92"/>
                </a:cubicBez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atin typeface="+mn-ea"/>
            </a:endParaRPr>
          </a:p>
        </p:txBody>
      </p:sp>
      <p:sp>
        <p:nvSpPr>
          <p:cNvPr id="89" name="Oval 33"/>
          <p:cNvSpPr>
            <a:spLocks noChangeArrowheads="1"/>
          </p:cNvSpPr>
          <p:nvPr/>
        </p:nvSpPr>
        <p:spPr bwMode="auto">
          <a:xfrm>
            <a:off x="5217728" y="2791095"/>
            <a:ext cx="632758" cy="635230"/>
          </a:xfrm>
          <a:prstGeom prst="ellipse">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atin typeface="+mn-ea"/>
            </a:endParaRPr>
          </a:p>
        </p:txBody>
      </p:sp>
      <p:grpSp>
        <p:nvGrpSpPr>
          <p:cNvPr id="90" name="组合 89"/>
          <p:cNvGrpSpPr/>
          <p:nvPr/>
        </p:nvGrpSpPr>
        <p:grpSpPr>
          <a:xfrm>
            <a:off x="5369091" y="2950473"/>
            <a:ext cx="319793" cy="316477"/>
            <a:chOff x="5384001" y="3118064"/>
            <a:chExt cx="319793" cy="316379"/>
          </a:xfrm>
          <a:solidFill>
            <a:schemeClr val="bg1"/>
          </a:solidFill>
        </p:grpSpPr>
        <p:sp>
          <p:nvSpPr>
            <p:cNvPr id="91" name="Freeform 34"/>
            <p:cNvSpPr>
              <a:spLocks noEditPoints="1"/>
            </p:cNvSpPr>
            <p:nvPr/>
          </p:nvSpPr>
          <p:spPr bwMode="auto">
            <a:xfrm>
              <a:off x="5384001" y="3118064"/>
              <a:ext cx="319793" cy="316379"/>
            </a:xfrm>
            <a:custGeom>
              <a:avLst/>
              <a:gdLst>
                <a:gd name="T0" fmla="*/ 59 w 119"/>
                <a:gd name="T1" fmla="*/ 0 h 118"/>
                <a:gd name="T2" fmla="*/ 0 w 119"/>
                <a:gd name="T3" fmla="*/ 59 h 118"/>
                <a:gd name="T4" fmla="*/ 59 w 119"/>
                <a:gd name="T5" fmla="*/ 118 h 118"/>
                <a:gd name="T6" fmla="*/ 119 w 119"/>
                <a:gd name="T7" fmla="*/ 59 h 118"/>
                <a:gd name="T8" fmla="*/ 59 w 119"/>
                <a:gd name="T9" fmla="*/ 0 h 118"/>
                <a:gd name="T10" fmla="*/ 59 w 119"/>
                <a:gd name="T11" fmla="*/ 107 h 118"/>
                <a:gd name="T12" fmla="*/ 12 w 119"/>
                <a:gd name="T13" fmla="*/ 59 h 118"/>
                <a:gd name="T14" fmla="*/ 59 w 119"/>
                <a:gd name="T15" fmla="*/ 11 h 118"/>
                <a:gd name="T16" fmla="*/ 107 w 119"/>
                <a:gd name="T17" fmla="*/ 59 h 118"/>
                <a:gd name="T18" fmla="*/ 59 w 119"/>
                <a:gd name="T19" fmla="*/ 10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8">
                  <a:moveTo>
                    <a:pt x="59" y="0"/>
                  </a:moveTo>
                  <a:cubicBezTo>
                    <a:pt x="27" y="0"/>
                    <a:pt x="0" y="26"/>
                    <a:pt x="0" y="59"/>
                  </a:cubicBezTo>
                  <a:cubicBezTo>
                    <a:pt x="0" y="92"/>
                    <a:pt x="27" y="118"/>
                    <a:pt x="59" y="118"/>
                  </a:cubicBezTo>
                  <a:cubicBezTo>
                    <a:pt x="92" y="118"/>
                    <a:pt x="119" y="92"/>
                    <a:pt x="119" y="59"/>
                  </a:cubicBezTo>
                  <a:cubicBezTo>
                    <a:pt x="119" y="26"/>
                    <a:pt x="92" y="0"/>
                    <a:pt x="59" y="0"/>
                  </a:cubicBezTo>
                  <a:close/>
                  <a:moveTo>
                    <a:pt x="59" y="107"/>
                  </a:moveTo>
                  <a:cubicBezTo>
                    <a:pt x="33" y="107"/>
                    <a:pt x="12" y="86"/>
                    <a:pt x="12" y="59"/>
                  </a:cubicBezTo>
                  <a:cubicBezTo>
                    <a:pt x="12" y="33"/>
                    <a:pt x="33" y="11"/>
                    <a:pt x="59" y="11"/>
                  </a:cubicBezTo>
                  <a:cubicBezTo>
                    <a:pt x="86" y="11"/>
                    <a:pt x="107" y="33"/>
                    <a:pt x="107" y="59"/>
                  </a:cubicBezTo>
                  <a:cubicBezTo>
                    <a:pt x="107" y="86"/>
                    <a:pt x="86" y="107"/>
                    <a:pt x="59"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2" name="Freeform 35"/>
            <p:cNvSpPr/>
            <p:nvPr/>
          </p:nvSpPr>
          <p:spPr bwMode="auto">
            <a:xfrm>
              <a:off x="5439766" y="3165862"/>
              <a:ext cx="121772" cy="129738"/>
            </a:xfrm>
            <a:custGeom>
              <a:avLst/>
              <a:gdLst>
                <a:gd name="T0" fmla="*/ 38 w 45"/>
                <a:gd name="T1" fmla="*/ 0 h 48"/>
                <a:gd name="T2" fmla="*/ 32 w 45"/>
                <a:gd name="T3" fmla="*/ 6 h 48"/>
                <a:gd name="T4" fmla="*/ 32 w 45"/>
                <a:gd name="T5" fmla="*/ 34 h 48"/>
                <a:gd name="T6" fmla="*/ 7 w 45"/>
                <a:gd name="T7" fmla="*/ 34 h 48"/>
                <a:gd name="T8" fmla="*/ 0 w 45"/>
                <a:gd name="T9" fmla="*/ 41 h 48"/>
                <a:gd name="T10" fmla="*/ 7 w 45"/>
                <a:gd name="T11" fmla="*/ 48 h 48"/>
                <a:gd name="T12" fmla="*/ 37 w 45"/>
                <a:gd name="T13" fmla="*/ 48 h 48"/>
                <a:gd name="T14" fmla="*/ 42 w 45"/>
                <a:gd name="T15" fmla="*/ 46 h 48"/>
                <a:gd name="T16" fmla="*/ 45 w 45"/>
                <a:gd name="T17" fmla="*/ 40 h 48"/>
                <a:gd name="T18" fmla="*/ 45 w 45"/>
                <a:gd name="T19" fmla="*/ 6 h 48"/>
                <a:gd name="T20" fmla="*/ 38 w 45"/>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8">
                  <a:moveTo>
                    <a:pt x="38" y="0"/>
                  </a:moveTo>
                  <a:cubicBezTo>
                    <a:pt x="35" y="0"/>
                    <a:pt x="32" y="3"/>
                    <a:pt x="32" y="6"/>
                  </a:cubicBezTo>
                  <a:cubicBezTo>
                    <a:pt x="32" y="34"/>
                    <a:pt x="32" y="34"/>
                    <a:pt x="32" y="34"/>
                  </a:cubicBezTo>
                  <a:cubicBezTo>
                    <a:pt x="7" y="34"/>
                    <a:pt x="7" y="34"/>
                    <a:pt x="7" y="34"/>
                  </a:cubicBezTo>
                  <a:cubicBezTo>
                    <a:pt x="4" y="34"/>
                    <a:pt x="0" y="37"/>
                    <a:pt x="0" y="41"/>
                  </a:cubicBezTo>
                  <a:cubicBezTo>
                    <a:pt x="0" y="45"/>
                    <a:pt x="4" y="48"/>
                    <a:pt x="7" y="48"/>
                  </a:cubicBezTo>
                  <a:cubicBezTo>
                    <a:pt x="37" y="48"/>
                    <a:pt x="37" y="48"/>
                    <a:pt x="37" y="48"/>
                  </a:cubicBezTo>
                  <a:cubicBezTo>
                    <a:pt x="39" y="48"/>
                    <a:pt x="41" y="47"/>
                    <a:pt x="42" y="46"/>
                  </a:cubicBezTo>
                  <a:cubicBezTo>
                    <a:pt x="44" y="45"/>
                    <a:pt x="45" y="43"/>
                    <a:pt x="45" y="40"/>
                  </a:cubicBezTo>
                  <a:cubicBezTo>
                    <a:pt x="45" y="6"/>
                    <a:pt x="45" y="6"/>
                    <a:pt x="45" y="6"/>
                  </a:cubicBezTo>
                  <a:cubicBezTo>
                    <a:pt x="45" y="3"/>
                    <a:pt x="42"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93" name="组合 92"/>
          <p:cNvGrpSpPr/>
          <p:nvPr/>
        </p:nvGrpSpPr>
        <p:grpSpPr>
          <a:xfrm>
            <a:off x="3844098" y="3369405"/>
            <a:ext cx="295895" cy="298262"/>
            <a:chOff x="3859009" y="3536868"/>
            <a:chExt cx="295895" cy="298170"/>
          </a:xfrm>
          <a:solidFill>
            <a:schemeClr val="bg1"/>
          </a:solidFill>
        </p:grpSpPr>
        <p:sp>
          <p:nvSpPr>
            <p:cNvPr id="94" name="Freeform 36"/>
            <p:cNvSpPr/>
            <p:nvPr/>
          </p:nvSpPr>
          <p:spPr bwMode="auto">
            <a:xfrm>
              <a:off x="4119624" y="3619946"/>
              <a:ext cx="35280" cy="35279"/>
            </a:xfrm>
            <a:custGeom>
              <a:avLst/>
              <a:gdLst>
                <a:gd name="T0" fmla="*/ 2 w 13"/>
                <a:gd name="T1" fmla="*/ 1 h 13"/>
                <a:gd name="T2" fmla="*/ 2 w 13"/>
                <a:gd name="T3" fmla="*/ 4 h 13"/>
                <a:gd name="T4" fmla="*/ 0 w 13"/>
                <a:gd name="T5" fmla="*/ 6 h 13"/>
                <a:gd name="T6" fmla="*/ 1 w 13"/>
                <a:gd name="T7" fmla="*/ 7 h 13"/>
                <a:gd name="T8" fmla="*/ 8 w 13"/>
                <a:gd name="T9" fmla="*/ 7 h 13"/>
                <a:gd name="T10" fmla="*/ 8 w 13"/>
                <a:gd name="T11" fmla="*/ 10 h 13"/>
                <a:gd name="T12" fmla="*/ 12 w 13"/>
                <a:gd name="T13" fmla="*/ 12 h 13"/>
                <a:gd name="T14" fmla="*/ 13 w 13"/>
                <a:gd name="T15" fmla="*/ 13 h 13"/>
                <a:gd name="T16" fmla="*/ 12 w 13"/>
                <a:gd name="T17" fmla="*/ 9 h 13"/>
                <a:gd name="T18" fmla="*/ 6 w 13"/>
                <a:gd name="T19" fmla="*/ 1 h 13"/>
                <a:gd name="T20" fmla="*/ 2 w 13"/>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2" y="1"/>
                  </a:moveTo>
                  <a:cubicBezTo>
                    <a:pt x="1" y="2"/>
                    <a:pt x="2" y="4"/>
                    <a:pt x="2" y="4"/>
                  </a:cubicBezTo>
                  <a:cubicBezTo>
                    <a:pt x="0" y="6"/>
                    <a:pt x="0" y="6"/>
                    <a:pt x="0" y="6"/>
                  </a:cubicBezTo>
                  <a:cubicBezTo>
                    <a:pt x="0" y="6"/>
                    <a:pt x="0" y="6"/>
                    <a:pt x="1" y="7"/>
                  </a:cubicBezTo>
                  <a:cubicBezTo>
                    <a:pt x="3" y="7"/>
                    <a:pt x="7" y="6"/>
                    <a:pt x="8" y="7"/>
                  </a:cubicBezTo>
                  <a:cubicBezTo>
                    <a:pt x="8" y="7"/>
                    <a:pt x="8" y="10"/>
                    <a:pt x="8" y="10"/>
                  </a:cubicBezTo>
                  <a:cubicBezTo>
                    <a:pt x="8" y="10"/>
                    <a:pt x="10" y="12"/>
                    <a:pt x="12" y="12"/>
                  </a:cubicBezTo>
                  <a:cubicBezTo>
                    <a:pt x="12" y="12"/>
                    <a:pt x="13" y="12"/>
                    <a:pt x="13" y="13"/>
                  </a:cubicBezTo>
                  <a:cubicBezTo>
                    <a:pt x="13" y="11"/>
                    <a:pt x="13" y="10"/>
                    <a:pt x="12" y="9"/>
                  </a:cubicBezTo>
                  <a:cubicBezTo>
                    <a:pt x="11" y="6"/>
                    <a:pt x="6" y="2"/>
                    <a:pt x="6" y="1"/>
                  </a:cubicBezTo>
                  <a:cubicBezTo>
                    <a:pt x="5" y="0"/>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5" name="Freeform 37"/>
            <p:cNvSpPr>
              <a:spLocks noEditPoints="1"/>
            </p:cNvSpPr>
            <p:nvPr/>
          </p:nvSpPr>
          <p:spPr bwMode="auto">
            <a:xfrm>
              <a:off x="3859009" y="3536868"/>
              <a:ext cx="282237" cy="298170"/>
            </a:xfrm>
            <a:custGeom>
              <a:avLst/>
              <a:gdLst>
                <a:gd name="T0" fmla="*/ 102 w 105"/>
                <a:gd name="T1" fmla="*/ 62 h 111"/>
                <a:gd name="T2" fmla="*/ 89 w 105"/>
                <a:gd name="T3" fmla="*/ 56 h 111"/>
                <a:gd name="T4" fmla="*/ 93 w 105"/>
                <a:gd name="T5" fmla="*/ 41 h 111"/>
                <a:gd name="T6" fmla="*/ 93 w 105"/>
                <a:gd name="T7" fmla="*/ 30 h 111"/>
                <a:gd name="T8" fmla="*/ 95 w 105"/>
                <a:gd name="T9" fmla="*/ 26 h 111"/>
                <a:gd name="T10" fmla="*/ 82 w 105"/>
                <a:gd name="T11" fmla="*/ 6 h 111"/>
                <a:gd name="T12" fmla="*/ 76 w 105"/>
                <a:gd name="T13" fmla="*/ 8 h 111"/>
                <a:gd name="T14" fmla="*/ 73 w 105"/>
                <a:gd name="T15" fmla="*/ 13 h 111"/>
                <a:gd name="T16" fmla="*/ 71 w 105"/>
                <a:gd name="T17" fmla="*/ 14 h 111"/>
                <a:gd name="T18" fmla="*/ 63 w 105"/>
                <a:gd name="T19" fmla="*/ 6 h 111"/>
                <a:gd name="T20" fmla="*/ 55 w 105"/>
                <a:gd name="T21" fmla="*/ 0 h 111"/>
                <a:gd name="T22" fmla="*/ 21 w 105"/>
                <a:gd name="T23" fmla="*/ 13 h 111"/>
                <a:gd name="T24" fmla="*/ 34 w 105"/>
                <a:gd name="T25" fmla="*/ 10 h 111"/>
                <a:gd name="T26" fmla="*/ 36 w 105"/>
                <a:gd name="T27" fmla="*/ 10 h 111"/>
                <a:gd name="T28" fmla="*/ 33 w 105"/>
                <a:gd name="T29" fmla="*/ 20 h 111"/>
                <a:gd name="T30" fmla="*/ 41 w 105"/>
                <a:gd name="T31" fmla="*/ 25 h 111"/>
                <a:gd name="T32" fmla="*/ 44 w 105"/>
                <a:gd name="T33" fmla="*/ 17 h 111"/>
                <a:gd name="T34" fmla="*/ 52 w 105"/>
                <a:gd name="T35" fmla="*/ 18 h 111"/>
                <a:gd name="T36" fmla="*/ 60 w 105"/>
                <a:gd name="T37" fmla="*/ 22 h 111"/>
                <a:gd name="T38" fmla="*/ 63 w 105"/>
                <a:gd name="T39" fmla="*/ 28 h 111"/>
                <a:gd name="T40" fmla="*/ 60 w 105"/>
                <a:gd name="T41" fmla="*/ 28 h 111"/>
                <a:gd name="T42" fmla="*/ 50 w 105"/>
                <a:gd name="T43" fmla="*/ 29 h 111"/>
                <a:gd name="T44" fmla="*/ 56 w 105"/>
                <a:gd name="T45" fmla="*/ 31 h 111"/>
                <a:gd name="T46" fmla="*/ 46 w 105"/>
                <a:gd name="T47" fmla="*/ 37 h 111"/>
                <a:gd name="T48" fmla="*/ 41 w 105"/>
                <a:gd name="T49" fmla="*/ 51 h 111"/>
                <a:gd name="T50" fmla="*/ 32 w 105"/>
                <a:gd name="T51" fmla="*/ 48 h 111"/>
                <a:gd name="T52" fmla="*/ 32 w 105"/>
                <a:gd name="T53" fmla="*/ 57 h 111"/>
                <a:gd name="T54" fmla="*/ 38 w 105"/>
                <a:gd name="T55" fmla="*/ 61 h 111"/>
                <a:gd name="T56" fmla="*/ 41 w 105"/>
                <a:gd name="T57" fmla="*/ 67 h 111"/>
                <a:gd name="T58" fmla="*/ 35 w 105"/>
                <a:gd name="T59" fmla="*/ 63 h 111"/>
                <a:gd name="T60" fmla="*/ 22 w 105"/>
                <a:gd name="T61" fmla="*/ 58 h 111"/>
                <a:gd name="T62" fmla="*/ 14 w 105"/>
                <a:gd name="T63" fmla="*/ 46 h 111"/>
                <a:gd name="T64" fmla="*/ 9 w 105"/>
                <a:gd name="T65" fmla="*/ 27 h 111"/>
                <a:gd name="T66" fmla="*/ 45 w 105"/>
                <a:gd name="T67" fmla="*/ 110 h 111"/>
                <a:gd name="T68" fmla="*/ 47 w 105"/>
                <a:gd name="T69" fmla="*/ 94 h 111"/>
                <a:gd name="T70" fmla="*/ 39 w 105"/>
                <a:gd name="T71" fmla="*/ 78 h 111"/>
                <a:gd name="T72" fmla="*/ 44 w 105"/>
                <a:gd name="T73" fmla="*/ 71 h 111"/>
                <a:gd name="T74" fmla="*/ 54 w 105"/>
                <a:gd name="T75" fmla="*/ 71 h 111"/>
                <a:gd name="T76" fmla="*/ 64 w 105"/>
                <a:gd name="T77" fmla="*/ 78 h 111"/>
                <a:gd name="T78" fmla="*/ 69 w 105"/>
                <a:gd name="T79" fmla="*/ 81 h 111"/>
                <a:gd name="T80" fmla="*/ 73 w 105"/>
                <a:gd name="T81" fmla="*/ 89 h 111"/>
                <a:gd name="T82" fmla="*/ 62 w 105"/>
                <a:gd name="T83" fmla="*/ 100 h 111"/>
                <a:gd name="T84" fmla="*/ 54 w 105"/>
                <a:gd name="T85" fmla="*/ 106 h 111"/>
                <a:gd name="T86" fmla="*/ 56 w 105"/>
                <a:gd name="T87" fmla="*/ 111 h 111"/>
                <a:gd name="T88" fmla="*/ 105 w 105"/>
                <a:gd name="T89" fmla="*/ 69 h 111"/>
                <a:gd name="T90" fmla="*/ 57 w 105"/>
                <a:gd name="T91" fmla="*/ 31 h 111"/>
                <a:gd name="T92" fmla="*/ 55 w 105"/>
                <a:gd name="T93" fmla="*/ 35 h 111"/>
                <a:gd name="T94" fmla="*/ 79 w 105"/>
                <a:gd name="T95" fmla="*/ 10 h 111"/>
                <a:gd name="T96" fmla="*/ 85 w 105"/>
                <a:gd name="T97" fmla="*/ 1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11">
                  <a:moveTo>
                    <a:pt x="105" y="69"/>
                  </a:moveTo>
                  <a:cubicBezTo>
                    <a:pt x="104" y="67"/>
                    <a:pt x="105" y="64"/>
                    <a:pt x="105" y="64"/>
                  </a:cubicBezTo>
                  <a:cubicBezTo>
                    <a:pt x="105" y="64"/>
                    <a:pt x="102" y="63"/>
                    <a:pt x="102" y="62"/>
                  </a:cubicBezTo>
                  <a:cubicBezTo>
                    <a:pt x="101" y="61"/>
                    <a:pt x="99" y="64"/>
                    <a:pt x="98" y="64"/>
                  </a:cubicBezTo>
                  <a:cubicBezTo>
                    <a:pt x="98" y="64"/>
                    <a:pt x="96" y="65"/>
                    <a:pt x="95" y="64"/>
                  </a:cubicBezTo>
                  <a:cubicBezTo>
                    <a:pt x="94" y="64"/>
                    <a:pt x="89" y="56"/>
                    <a:pt x="89" y="56"/>
                  </a:cubicBezTo>
                  <a:cubicBezTo>
                    <a:pt x="89" y="56"/>
                    <a:pt x="89" y="53"/>
                    <a:pt x="89" y="50"/>
                  </a:cubicBezTo>
                  <a:cubicBezTo>
                    <a:pt x="89" y="48"/>
                    <a:pt x="90" y="46"/>
                    <a:pt x="90" y="46"/>
                  </a:cubicBezTo>
                  <a:cubicBezTo>
                    <a:pt x="90" y="46"/>
                    <a:pt x="93" y="43"/>
                    <a:pt x="93" y="41"/>
                  </a:cubicBezTo>
                  <a:cubicBezTo>
                    <a:pt x="94" y="39"/>
                    <a:pt x="97" y="37"/>
                    <a:pt x="97" y="37"/>
                  </a:cubicBezTo>
                  <a:cubicBezTo>
                    <a:pt x="97" y="37"/>
                    <a:pt x="95" y="36"/>
                    <a:pt x="94" y="35"/>
                  </a:cubicBezTo>
                  <a:cubicBezTo>
                    <a:pt x="92" y="34"/>
                    <a:pt x="93" y="32"/>
                    <a:pt x="93" y="30"/>
                  </a:cubicBezTo>
                  <a:cubicBezTo>
                    <a:pt x="93" y="30"/>
                    <a:pt x="93" y="29"/>
                    <a:pt x="93" y="29"/>
                  </a:cubicBezTo>
                  <a:cubicBezTo>
                    <a:pt x="96" y="31"/>
                    <a:pt x="97" y="30"/>
                    <a:pt x="97" y="30"/>
                  </a:cubicBezTo>
                  <a:cubicBezTo>
                    <a:pt x="97" y="29"/>
                    <a:pt x="95" y="26"/>
                    <a:pt x="95" y="26"/>
                  </a:cubicBezTo>
                  <a:cubicBezTo>
                    <a:pt x="95" y="26"/>
                    <a:pt x="98" y="25"/>
                    <a:pt x="100" y="25"/>
                  </a:cubicBezTo>
                  <a:cubicBezTo>
                    <a:pt x="100" y="25"/>
                    <a:pt x="101" y="25"/>
                    <a:pt x="102" y="24"/>
                  </a:cubicBezTo>
                  <a:cubicBezTo>
                    <a:pt x="97" y="17"/>
                    <a:pt x="90" y="10"/>
                    <a:pt x="82" y="6"/>
                  </a:cubicBezTo>
                  <a:cubicBezTo>
                    <a:pt x="81" y="6"/>
                    <a:pt x="81" y="6"/>
                    <a:pt x="81" y="6"/>
                  </a:cubicBezTo>
                  <a:cubicBezTo>
                    <a:pt x="80" y="6"/>
                    <a:pt x="78" y="7"/>
                    <a:pt x="78" y="7"/>
                  </a:cubicBezTo>
                  <a:cubicBezTo>
                    <a:pt x="78" y="7"/>
                    <a:pt x="77" y="8"/>
                    <a:pt x="76" y="8"/>
                  </a:cubicBezTo>
                  <a:cubicBezTo>
                    <a:pt x="74" y="9"/>
                    <a:pt x="73" y="9"/>
                    <a:pt x="73" y="9"/>
                  </a:cubicBezTo>
                  <a:cubicBezTo>
                    <a:pt x="74" y="11"/>
                    <a:pt x="74" y="11"/>
                    <a:pt x="74" y="11"/>
                  </a:cubicBezTo>
                  <a:cubicBezTo>
                    <a:pt x="73" y="13"/>
                    <a:pt x="73" y="13"/>
                    <a:pt x="73" y="13"/>
                  </a:cubicBezTo>
                  <a:cubicBezTo>
                    <a:pt x="74" y="16"/>
                    <a:pt x="74" y="16"/>
                    <a:pt x="74" y="16"/>
                  </a:cubicBezTo>
                  <a:cubicBezTo>
                    <a:pt x="73" y="16"/>
                    <a:pt x="73" y="16"/>
                    <a:pt x="73" y="16"/>
                  </a:cubicBezTo>
                  <a:cubicBezTo>
                    <a:pt x="73" y="16"/>
                    <a:pt x="72" y="15"/>
                    <a:pt x="71" y="14"/>
                  </a:cubicBezTo>
                  <a:cubicBezTo>
                    <a:pt x="70" y="12"/>
                    <a:pt x="68" y="14"/>
                    <a:pt x="67" y="13"/>
                  </a:cubicBezTo>
                  <a:cubicBezTo>
                    <a:pt x="65" y="12"/>
                    <a:pt x="62" y="9"/>
                    <a:pt x="62" y="9"/>
                  </a:cubicBezTo>
                  <a:cubicBezTo>
                    <a:pt x="62" y="9"/>
                    <a:pt x="63" y="7"/>
                    <a:pt x="63" y="6"/>
                  </a:cubicBezTo>
                  <a:cubicBezTo>
                    <a:pt x="63" y="5"/>
                    <a:pt x="60" y="3"/>
                    <a:pt x="60" y="3"/>
                  </a:cubicBezTo>
                  <a:cubicBezTo>
                    <a:pt x="60" y="1"/>
                    <a:pt x="54" y="0"/>
                    <a:pt x="54" y="0"/>
                  </a:cubicBezTo>
                  <a:cubicBezTo>
                    <a:pt x="55" y="0"/>
                    <a:pt x="55" y="0"/>
                    <a:pt x="55" y="0"/>
                  </a:cubicBezTo>
                  <a:cubicBezTo>
                    <a:pt x="43" y="0"/>
                    <a:pt x="33" y="3"/>
                    <a:pt x="24" y="9"/>
                  </a:cubicBezTo>
                  <a:cubicBezTo>
                    <a:pt x="26" y="9"/>
                    <a:pt x="29" y="9"/>
                    <a:pt x="28" y="10"/>
                  </a:cubicBezTo>
                  <a:cubicBezTo>
                    <a:pt x="25" y="11"/>
                    <a:pt x="23" y="13"/>
                    <a:pt x="21" y="13"/>
                  </a:cubicBezTo>
                  <a:cubicBezTo>
                    <a:pt x="20" y="13"/>
                    <a:pt x="21" y="14"/>
                    <a:pt x="23" y="14"/>
                  </a:cubicBezTo>
                  <a:cubicBezTo>
                    <a:pt x="24" y="14"/>
                    <a:pt x="28" y="12"/>
                    <a:pt x="31" y="12"/>
                  </a:cubicBezTo>
                  <a:cubicBezTo>
                    <a:pt x="33" y="11"/>
                    <a:pt x="34" y="11"/>
                    <a:pt x="34" y="10"/>
                  </a:cubicBezTo>
                  <a:cubicBezTo>
                    <a:pt x="34" y="9"/>
                    <a:pt x="33" y="8"/>
                    <a:pt x="33" y="8"/>
                  </a:cubicBezTo>
                  <a:cubicBezTo>
                    <a:pt x="33" y="8"/>
                    <a:pt x="37" y="6"/>
                    <a:pt x="37" y="6"/>
                  </a:cubicBezTo>
                  <a:cubicBezTo>
                    <a:pt x="37" y="7"/>
                    <a:pt x="35" y="7"/>
                    <a:pt x="36" y="10"/>
                  </a:cubicBezTo>
                  <a:cubicBezTo>
                    <a:pt x="38" y="12"/>
                    <a:pt x="41" y="12"/>
                    <a:pt x="38" y="13"/>
                  </a:cubicBezTo>
                  <a:cubicBezTo>
                    <a:pt x="36" y="14"/>
                    <a:pt x="30" y="18"/>
                    <a:pt x="32" y="19"/>
                  </a:cubicBezTo>
                  <a:cubicBezTo>
                    <a:pt x="33" y="20"/>
                    <a:pt x="33" y="20"/>
                    <a:pt x="33" y="20"/>
                  </a:cubicBezTo>
                  <a:cubicBezTo>
                    <a:pt x="33" y="20"/>
                    <a:pt x="36" y="20"/>
                    <a:pt x="37" y="21"/>
                  </a:cubicBezTo>
                  <a:cubicBezTo>
                    <a:pt x="38" y="22"/>
                    <a:pt x="40" y="22"/>
                    <a:pt x="40" y="22"/>
                  </a:cubicBezTo>
                  <a:cubicBezTo>
                    <a:pt x="40" y="22"/>
                    <a:pt x="38" y="24"/>
                    <a:pt x="41" y="25"/>
                  </a:cubicBezTo>
                  <a:cubicBezTo>
                    <a:pt x="43" y="26"/>
                    <a:pt x="44" y="23"/>
                    <a:pt x="44" y="22"/>
                  </a:cubicBezTo>
                  <a:cubicBezTo>
                    <a:pt x="43" y="22"/>
                    <a:pt x="46" y="22"/>
                    <a:pt x="45" y="20"/>
                  </a:cubicBezTo>
                  <a:cubicBezTo>
                    <a:pt x="45" y="19"/>
                    <a:pt x="44" y="17"/>
                    <a:pt x="44" y="17"/>
                  </a:cubicBezTo>
                  <a:cubicBezTo>
                    <a:pt x="45" y="14"/>
                    <a:pt x="45" y="14"/>
                    <a:pt x="45" y="14"/>
                  </a:cubicBezTo>
                  <a:cubicBezTo>
                    <a:pt x="45" y="14"/>
                    <a:pt x="48" y="13"/>
                    <a:pt x="49" y="14"/>
                  </a:cubicBezTo>
                  <a:cubicBezTo>
                    <a:pt x="50" y="15"/>
                    <a:pt x="50" y="17"/>
                    <a:pt x="52" y="18"/>
                  </a:cubicBezTo>
                  <a:cubicBezTo>
                    <a:pt x="54" y="18"/>
                    <a:pt x="55" y="17"/>
                    <a:pt x="55" y="17"/>
                  </a:cubicBezTo>
                  <a:cubicBezTo>
                    <a:pt x="55" y="17"/>
                    <a:pt x="57" y="16"/>
                    <a:pt x="58" y="18"/>
                  </a:cubicBezTo>
                  <a:cubicBezTo>
                    <a:pt x="58" y="20"/>
                    <a:pt x="59" y="21"/>
                    <a:pt x="60" y="22"/>
                  </a:cubicBezTo>
                  <a:cubicBezTo>
                    <a:pt x="61" y="22"/>
                    <a:pt x="60" y="23"/>
                    <a:pt x="60" y="23"/>
                  </a:cubicBezTo>
                  <a:cubicBezTo>
                    <a:pt x="60" y="23"/>
                    <a:pt x="62" y="20"/>
                    <a:pt x="63" y="23"/>
                  </a:cubicBezTo>
                  <a:cubicBezTo>
                    <a:pt x="63" y="27"/>
                    <a:pt x="61" y="28"/>
                    <a:pt x="63" y="28"/>
                  </a:cubicBezTo>
                  <a:cubicBezTo>
                    <a:pt x="65" y="28"/>
                    <a:pt x="65" y="29"/>
                    <a:pt x="65" y="30"/>
                  </a:cubicBezTo>
                  <a:cubicBezTo>
                    <a:pt x="65" y="30"/>
                    <a:pt x="63" y="30"/>
                    <a:pt x="63" y="30"/>
                  </a:cubicBezTo>
                  <a:cubicBezTo>
                    <a:pt x="60" y="28"/>
                    <a:pt x="60" y="28"/>
                    <a:pt x="60" y="28"/>
                  </a:cubicBezTo>
                  <a:cubicBezTo>
                    <a:pt x="60" y="28"/>
                    <a:pt x="62" y="26"/>
                    <a:pt x="60" y="26"/>
                  </a:cubicBezTo>
                  <a:cubicBezTo>
                    <a:pt x="59" y="26"/>
                    <a:pt x="55" y="26"/>
                    <a:pt x="55" y="26"/>
                  </a:cubicBezTo>
                  <a:cubicBezTo>
                    <a:pt x="55" y="26"/>
                    <a:pt x="50" y="28"/>
                    <a:pt x="50" y="29"/>
                  </a:cubicBezTo>
                  <a:cubicBezTo>
                    <a:pt x="50" y="29"/>
                    <a:pt x="55" y="27"/>
                    <a:pt x="55" y="28"/>
                  </a:cubicBezTo>
                  <a:cubicBezTo>
                    <a:pt x="55" y="29"/>
                    <a:pt x="54" y="29"/>
                    <a:pt x="55" y="29"/>
                  </a:cubicBezTo>
                  <a:cubicBezTo>
                    <a:pt x="56" y="30"/>
                    <a:pt x="56" y="31"/>
                    <a:pt x="56" y="31"/>
                  </a:cubicBezTo>
                  <a:cubicBezTo>
                    <a:pt x="56" y="31"/>
                    <a:pt x="56" y="31"/>
                    <a:pt x="54" y="32"/>
                  </a:cubicBezTo>
                  <a:cubicBezTo>
                    <a:pt x="52" y="32"/>
                    <a:pt x="50" y="34"/>
                    <a:pt x="50" y="35"/>
                  </a:cubicBezTo>
                  <a:cubicBezTo>
                    <a:pt x="50" y="36"/>
                    <a:pt x="46" y="35"/>
                    <a:pt x="46" y="37"/>
                  </a:cubicBezTo>
                  <a:cubicBezTo>
                    <a:pt x="45" y="39"/>
                    <a:pt x="47" y="40"/>
                    <a:pt x="45" y="41"/>
                  </a:cubicBezTo>
                  <a:cubicBezTo>
                    <a:pt x="43" y="42"/>
                    <a:pt x="40" y="45"/>
                    <a:pt x="40" y="47"/>
                  </a:cubicBezTo>
                  <a:cubicBezTo>
                    <a:pt x="41" y="49"/>
                    <a:pt x="41" y="51"/>
                    <a:pt x="41" y="51"/>
                  </a:cubicBezTo>
                  <a:cubicBezTo>
                    <a:pt x="39" y="51"/>
                    <a:pt x="39" y="51"/>
                    <a:pt x="39" y="51"/>
                  </a:cubicBezTo>
                  <a:cubicBezTo>
                    <a:pt x="39" y="51"/>
                    <a:pt x="39" y="47"/>
                    <a:pt x="36" y="47"/>
                  </a:cubicBezTo>
                  <a:cubicBezTo>
                    <a:pt x="33" y="47"/>
                    <a:pt x="32" y="48"/>
                    <a:pt x="32" y="48"/>
                  </a:cubicBezTo>
                  <a:cubicBezTo>
                    <a:pt x="32" y="48"/>
                    <a:pt x="27" y="46"/>
                    <a:pt x="27" y="51"/>
                  </a:cubicBezTo>
                  <a:cubicBezTo>
                    <a:pt x="27" y="51"/>
                    <a:pt x="26" y="58"/>
                    <a:pt x="29" y="58"/>
                  </a:cubicBezTo>
                  <a:cubicBezTo>
                    <a:pt x="32" y="58"/>
                    <a:pt x="32" y="57"/>
                    <a:pt x="32" y="57"/>
                  </a:cubicBezTo>
                  <a:cubicBezTo>
                    <a:pt x="32" y="57"/>
                    <a:pt x="33" y="55"/>
                    <a:pt x="34" y="56"/>
                  </a:cubicBezTo>
                  <a:cubicBezTo>
                    <a:pt x="35" y="56"/>
                    <a:pt x="33" y="61"/>
                    <a:pt x="33" y="61"/>
                  </a:cubicBezTo>
                  <a:cubicBezTo>
                    <a:pt x="35" y="61"/>
                    <a:pt x="38" y="61"/>
                    <a:pt x="38" y="61"/>
                  </a:cubicBezTo>
                  <a:cubicBezTo>
                    <a:pt x="38" y="61"/>
                    <a:pt x="38" y="63"/>
                    <a:pt x="38" y="64"/>
                  </a:cubicBezTo>
                  <a:cubicBezTo>
                    <a:pt x="38" y="66"/>
                    <a:pt x="38" y="67"/>
                    <a:pt x="40" y="67"/>
                  </a:cubicBezTo>
                  <a:cubicBezTo>
                    <a:pt x="41" y="67"/>
                    <a:pt x="41" y="67"/>
                    <a:pt x="41" y="67"/>
                  </a:cubicBezTo>
                  <a:cubicBezTo>
                    <a:pt x="41" y="68"/>
                    <a:pt x="41" y="68"/>
                    <a:pt x="41" y="68"/>
                  </a:cubicBezTo>
                  <a:cubicBezTo>
                    <a:pt x="41" y="68"/>
                    <a:pt x="39" y="67"/>
                    <a:pt x="38" y="66"/>
                  </a:cubicBezTo>
                  <a:cubicBezTo>
                    <a:pt x="36" y="66"/>
                    <a:pt x="35" y="63"/>
                    <a:pt x="35" y="63"/>
                  </a:cubicBezTo>
                  <a:cubicBezTo>
                    <a:pt x="35" y="63"/>
                    <a:pt x="32" y="63"/>
                    <a:pt x="31" y="62"/>
                  </a:cubicBezTo>
                  <a:cubicBezTo>
                    <a:pt x="30" y="61"/>
                    <a:pt x="31" y="60"/>
                    <a:pt x="29" y="61"/>
                  </a:cubicBezTo>
                  <a:cubicBezTo>
                    <a:pt x="27" y="61"/>
                    <a:pt x="23" y="59"/>
                    <a:pt x="22" y="58"/>
                  </a:cubicBezTo>
                  <a:cubicBezTo>
                    <a:pt x="21" y="58"/>
                    <a:pt x="20" y="55"/>
                    <a:pt x="20" y="55"/>
                  </a:cubicBezTo>
                  <a:cubicBezTo>
                    <a:pt x="20" y="55"/>
                    <a:pt x="17" y="52"/>
                    <a:pt x="16" y="50"/>
                  </a:cubicBezTo>
                  <a:cubicBezTo>
                    <a:pt x="15" y="48"/>
                    <a:pt x="15" y="47"/>
                    <a:pt x="14" y="46"/>
                  </a:cubicBezTo>
                  <a:cubicBezTo>
                    <a:pt x="12" y="46"/>
                    <a:pt x="11" y="45"/>
                    <a:pt x="10" y="42"/>
                  </a:cubicBezTo>
                  <a:cubicBezTo>
                    <a:pt x="10" y="39"/>
                    <a:pt x="12" y="34"/>
                    <a:pt x="11" y="32"/>
                  </a:cubicBezTo>
                  <a:cubicBezTo>
                    <a:pt x="10" y="31"/>
                    <a:pt x="11" y="28"/>
                    <a:pt x="9" y="27"/>
                  </a:cubicBezTo>
                  <a:cubicBezTo>
                    <a:pt x="9" y="27"/>
                    <a:pt x="8" y="27"/>
                    <a:pt x="8" y="27"/>
                  </a:cubicBezTo>
                  <a:cubicBezTo>
                    <a:pt x="3" y="35"/>
                    <a:pt x="0" y="45"/>
                    <a:pt x="0" y="55"/>
                  </a:cubicBezTo>
                  <a:cubicBezTo>
                    <a:pt x="0" y="82"/>
                    <a:pt x="19" y="105"/>
                    <a:pt x="45" y="110"/>
                  </a:cubicBezTo>
                  <a:cubicBezTo>
                    <a:pt x="45" y="110"/>
                    <a:pt x="45" y="109"/>
                    <a:pt x="45" y="107"/>
                  </a:cubicBezTo>
                  <a:cubicBezTo>
                    <a:pt x="45" y="104"/>
                    <a:pt x="45" y="102"/>
                    <a:pt x="46" y="98"/>
                  </a:cubicBezTo>
                  <a:cubicBezTo>
                    <a:pt x="47" y="95"/>
                    <a:pt x="47" y="94"/>
                    <a:pt x="47" y="94"/>
                  </a:cubicBezTo>
                  <a:cubicBezTo>
                    <a:pt x="47" y="94"/>
                    <a:pt x="43" y="92"/>
                    <a:pt x="42" y="91"/>
                  </a:cubicBezTo>
                  <a:cubicBezTo>
                    <a:pt x="41" y="89"/>
                    <a:pt x="37" y="84"/>
                    <a:pt x="37" y="81"/>
                  </a:cubicBezTo>
                  <a:cubicBezTo>
                    <a:pt x="37" y="79"/>
                    <a:pt x="39" y="78"/>
                    <a:pt x="39" y="78"/>
                  </a:cubicBezTo>
                  <a:cubicBezTo>
                    <a:pt x="39" y="78"/>
                    <a:pt x="40" y="76"/>
                    <a:pt x="40" y="73"/>
                  </a:cubicBezTo>
                  <a:cubicBezTo>
                    <a:pt x="40" y="70"/>
                    <a:pt x="42" y="69"/>
                    <a:pt x="42" y="69"/>
                  </a:cubicBezTo>
                  <a:cubicBezTo>
                    <a:pt x="44" y="71"/>
                    <a:pt x="44" y="71"/>
                    <a:pt x="44" y="71"/>
                  </a:cubicBezTo>
                  <a:cubicBezTo>
                    <a:pt x="46" y="69"/>
                    <a:pt x="46" y="69"/>
                    <a:pt x="46" y="69"/>
                  </a:cubicBezTo>
                  <a:cubicBezTo>
                    <a:pt x="46" y="69"/>
                    <a:pt x="49" y="69"/>
                    <a:pt x="52" y="70"/>
                  </a:cubicBezTo>
                  <a:cubicBezTo>
                    <a:pt x="54" y="70"/>
                    <a:pt x="54" y="71"/>
                    <a:pt x="54" y="71"/>
                  </a:cubicBezTo>
                  <a:cubicBezTo>
                    <a:pt x="54" y="71"/>
                    <a:pt x="57" y="73"/>
                    <a:pt x="58" y="74"/>
                  </a:cubicBezTo>
                  <a:cubicBezTo>
                    <a:pt x="60" y="75"/>
                    <a:pt x="63" y="75"/>
                    <a:pt x="63" y="75"/>
                  </a:cubicBezTo>
                  <a:cubicBezTo>
                    <a:pt x="63" y="75"/>
                    <a:pt x="64" y="77"/>
                    <a:pt x="64" y="78"/>
                  </a:cubicBezTo>
                  <a:cubicBezTo>
                    <a:pt x="65" y="78"/>
                    <a:pt x="63" y="79"/>
                    <a:pt x="63" y="80"/>
                  </a:cubicBezTo>
                  <a:cubicBezTo>
                    <a:pt x="64" y="79"/>
                    <a:pt x="64" y="79"/>
                    <a:pt x="64" y="79"/>
                  </a:cubicBezTo>
                  <a:cubicBezTo>
                    <a:pt x="64" y="79"/>
                    <a:pt x="67" y="80"/>
                    <a:pt x="69" y="81"/>
                  </a:cubicBezTo>
                  <a:cubicBezTo>
                    <a:pt x="70" y="82"/>
                    <a:pt x="74" y="82"/>
                    <a:pt x="74" y="82"/>
                  </a:cubicBezTo>
                  <a:cubicBezTo>
                    <a:pt x="74" y="82"/>
                    <a:pt x="77" y="83"/>
                    <a:pt x="76" y="84"/>
                  </a:cubicBezTo>
                  <a:cubicBezTo>
                    <a:pt x="75" y="86"/>
                    <a:pt x="73" y="89"/>
                    <a:pt x="73" y="89"/>
                  </a:cubicBezTo>
                  <a:cubicBezTo>
                    <a:pt x="73" y="89"/>
                    <a:pt x="72" y="94"/>
                    <a:pt x="70" y="95"/>
                  </a:cubicBezTo>
                  <a:cubicBezTo>
                    <a:pt x="68" y="97"/>
                    <a:pt x="68" y="96"/>
                    <a:pt x="67" y="96"/>
                  </a:cubicBezTo>
                  <a:cubicBezTo>
                    <a:pt x="65" y="97"/>
                    <a:pt x="64" y="98"/>
                    <a:pt x="62" y="100"/>
                  </a:cubicBezTo>
                  <a:cubicBezTo>
                    <a:pt x="61" y="103"/>
                    <a:pt x="60" y="103"/>
                    <a:pt x="58" y="103"/>
                  </a:cubicBezTo>
                  <a:cubicBezTo>
                    <a:pt x="56" y="104"/>
                    <a:pt x="57" y="105"/>
                    <a:pt x="57" y="105"/>
                  </a:cubicBezTo>
                  <a:cubicBezTo>
                    <a:pt x="54" y="106"/>
                    <a:pt x="54" y="106"/>
                    <a:pt x="54" y="106"/>
                  </a:cubicBezTo>
                  <a:cubicBezTo>
                    <a:pt x="54" y="106"/>
                    <a:pt x="53" y="107"/>
                    <a:pt x="51" y="109"/>
                  </a:cubicBezTo>
                  <a:cubicBezTo>
                    <a:pt x="51" y="109"/>
                    <a:pt x="50" y="110"/>
                    <a:pt x="50" y="111"/>
                  </a:cubicBezTo>
                  <a:cubicBezTo>
                    <a:pt x="52" y="111"/>
                    <a:pt x="54" y="111"/>
                    <a:pt x="56" y="111"/>
                  </a:cubicBezTo>
                  <a:cubicBezTo>
                    <a:pt x="75" y="111"/>
                    <a:pt x="93" y="101"/>
                    <a:pt x="102" y="86"/>
                  </a:cubicBezTo>
                  <a:cubicBezTo>
                    <a:pt x="103" y="84"/>
                    <a:pt x="103" y="80"/>
                    <a:pt x="104" y="77"/>
                  </a:cubicBezTo>
                  <a:cubicBezTo>
                    <a:pt x="105" y="74"/>
                    <a:pt x="105" y="71"/>
                    <a:pt x="105" y="69"/>
                  </a:cubicBezTo>
                  <a:close/>
                  <a:moveTo>
                    <a:pt x="55" y="35"/>
                  </a:moveTo>
                  <a:cubicBezTo>
                    <a:pt x="55" y="34"/>
                    <a:pt x="55" y="34"/>
                    <a:pt x="55" y="34"/>
                  </a:cubicBezTo>
                  <a:cubicBezTo>
                    <a:pt x="55" y="34"/>
                    <a:pt x="56" y="32"/>
                    <a:pt x="57" y="31"/>
                  </a:cubicBezTo>
                  <a:cubicBezTo>
                    <a:pt x="59" y="31"/>
                    <a:pt x="60" y="30"/>
                    <a:pt x="60" y="30"/>
                  </a:cubicBezTo>
                  <a:cubicBezTo>
                    <a:pt x="60" y="32"/>
                    <a:pt x="60" y="32"/>
                    <a:pt x="60" y="32"/>
                  </a:cubicBezTo>
                  <a:cubicBezTo>
                    <a:pt x="60" y="32"/>
                    <a:pt x="56" y="33"/>
                    <a:pt x="55" y="35"/>
                  </a:cubicBezTo>
                  <a:close/>
                  <a:moveTo>
                    <a:pt x="82" y="13"/>
                  </a:moveTo>
                  <a:cubicBezTo>
                    <a:pt x="81" y="12"/>
                    <a:pt x="81" y="11"/>
                    <a:pt x="80" y="10"/>
                  </a:cubicBezTo>
                  <a:cubicBezTo>
                    <a:pt x="79" y="10"/>
                    <a:pt x="79" y="10"/>
                    <a:pt x="79" y="10"/>
                  </a:cubicBezTo>
                  <a:cubicBezTo>
                    <a:pt x="80" y="10"/>
                    <a:pt x="80" y="10"/>
                    <a:pt x="80" y="10"/>
                  </a:cubicBezTo>
                  <a:cubicBezTo>
                    <a:pt x="80" y="11"/>
                    <a:pt x="80" y="11"/>
                    <a:pt x="81" y="11"/>
                  </a:cubicBezTo>
                  <a:cubicBezTo>
                    <a:pt x="83" y="11"/>
                    <a:pt x="85" y="11"/>
                    <a:pt x="85" y="12"/>
                  </a:cubicBezTo>
                  <a:cubicBezTo>
                    <a:pt x="86" y="13"/>
                    <a:pt x="84" y="13"/>
                    <a:pt x="8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96" name="组合 95"/>
          <p:cNvGrpSpPr/>
          <p:nvPr/>
        </p:nvGrpSpPr>
        <p:grpSpPr>
          <a:xfrm>
            <a:off x="3446918" y="1855327"/>
            <a:ext cx="282237" cy="242480"/>
            <a:chOff x="3461829" y="2023257"/>
            <a:chExt cx="282237" cy="242405"/>
          </a:xfrm>
          <a:solidFill>
            <a:schemeClr val="bg1"/>
          </a:solidFill>
        </p:grpSpPr>
        <p:sp>
          <p:nvSpPr>
            <p:cNvPr id="97" name="Freeform 38"/>
            <p:cNvSpPr/>
            <p:nvPr/>
          </p:nvSpPr>
          <p:spPr bwMode="auto">
            <a:xfrm>
              <a:off x="3461829" y="2023257"/>
              <a:ext cx="282237" cy="242405"/>
            </a:xfrm>
            <a:custGeom>
              <a:avLst/>
              <a:gdLst>
                <a:gd name="T0" fmla="*/ 4 w 105"/>
                <a:gd name="T1" fmla="*/ 0 h 90"/>
                <a:gd name="T2" fmla="*/ 0 w 105"/>
                <a:gd name="T3" fmla="*/ 4 h 90"/>
                <a:gd name="T4" fmla="*/ 0 w 105"/>
                <a:gd name="T5" fmla="*/ 82 h 90"/>
                <a:gd name="T6" fmla="*/ 9 w 105"/>
                <a:gd name="T7" fmla="*/ 90 h 90"/>
                <a:gd name="T8" fmla="*/ 101 w 105"/>
                <a:gd name="T9" fmla="*/ 90 h 90"/>
                <a:gd name="T10" fmla="*/ 105 w 105"/>
                <a:gd name="T11" fmla="*/ 86 h 90"/>
                <a:gd name="T12" fmla="*/ 101 w 105"/>
                <a:gd name="T13" fmla="*/ 82 h 90"/>
                <a:gd name="T14" fmla="*/ 9 w 105"/>
                <a:gd name="T15" fmla="*/ 82 h 90"/>
                <a:gd name="T16" fmla="*/ 9 w 105"/>
                <a:gd name="T17" fmla="*/ 4 h 90"/>
                <a:gd name="T18" fmla="*/ 4 w 10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90">
                  <a:moveTo>
                    <a:pt x="4" y="0"/>
                  </a:moveTo>
                  <a:cubicBezTo>
                    <a:pt x="2" y="0"/>
                    <a:pt x="0" y="1"/>
                    <a:pt x="0" y="4"/>
                  </a:cubicBezTo>
                  <a:cubicBezTo>
                    <a:pt x="0" y="82"/>
                    <a:pt x="0" y="82"/>
                    <a:pt x="0" y="82"/>
                  </a:cubicBezTo>
                  <a:cubicBezTo>
                    <a:pt x="0" y="86"/>
                    <a:pt x="4" y="90"/>
                    <a:pt x="9" y="90"/>
                  </a:cubicBezTo>
                  <a:cubicBezTo>
                    <a:pt x="101" y="90"/>
                    <a:pt x="101" y="90"/>
                    <a:pt x="101" y="90"/>
                  </a:cubicBezTo>
                  <a:cubicBezTo>
                    <a:pt x="103" y="90"/>
                    <a:pt x="105" y="89"/>
                    <a:pt x="105" y="86"/>
                  </a:cubicBezTo>
                  <a:cubicBezTo>
                    <a:pt x="105" y="84"/>
                    <a:pt x="103" y="82"/>
                    <a:pt x="101" y="82"/>
                  </a:cubicBezTo>
                  <a:cubicBezTo>
                    <a:pt x="9" y="82"/>
                    <a:pt x="9" y="82"/>
                    <a:pt x="9" y="82"/>
                  </a:cubicBezTo>
                  <a:cubicBezTo>
                    <a:pt x="9" y="4"/>
                    <a:pt x="9" y="4"/>
                    <a:pt x="9" y="4"/>
                  </a:cubicBezTo>
                  <a:cubicBezTo>
                    <a:pt x="9"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98" name="Freeform 39"/>
            <p:cNvSpPr/>
            <p:nvPr/>
          </p:nvSpPr>
          <p:spPr bwMode="auto">
            <a:xfrm>
              <a:off x="3501661" y="2034637"/>
              <a:ext cx="234439" cy="190055"/>
            </a:xfrm>
            <a:custGeom>
              <a:avLst/>
              <a:gdLst>
                <a:gd name="T0" fmla="*/ 83 w 87"/>
                <a:gd name="T1" fmla="*/ 0 h 71"/>
                <a:gd name="T2" fmla="*/ 82 w 87"/>
                <a:gd name="T3" fmla="*/ 0 h 71"/>
                <a:gd name="T4" fmla="*/ 56 w 87"/>
                <a:gd name="T5" fmla="*/ 4 h 71"/>
                <a:gd name="T6" fmla="*/ 53 w 87"/>
                <a:gd name="T7" fmla="*/ 8 h 71"/>
                <a:gd name="T8" fmla="*/ 57 w 87"/>
                <a:gd name="T9" fmla="*/ 11 h 71"/>
                <a:gd name="T10" fmla="*/ 58 w 87"/>
                <a:gd name="T11" fmla="*/ 11 h 71"/>
                <a:gd name="T12" fmla="*/ 69 w 87"/>
                <a:gd name="T13" fmla="*/ 9 h 71"/>
                <a:gd name="T14" fmla="*/ 49 w 87"/>
                <a:gd name="T15" fmla="*/ 38 h 71"/>
                <a:gd name="T16" fmla="*/ 34 w 87"/>
                <a:gd name="T17" fmla="*/ 27 h 71"/>
                <a:gd name="T18" fmla="*/ 31 w 87"/>
                <a:gd name="T19" fmla="*/ 26 h 71"/>
                <a:gd name="T20" fmla="*/ 30 w 87"/>
                <a:gd name="T21" fmla="*/ 26 h 71"/>
                <a:gd name="T22" fmla="*/ 27 w 87"/>
                <a:gd name="T23" fmla="*/ 28 h 71"/>
                <a:gd name="T24" fmla="*/ 2 w 87"/>
                <a:gd name="T25" fmla="*/ 63 h 71"/>
                <a:gd name="T26" fmla="*/ 3 w 87"/>
                <a:gd name="T27" fmla="*/ 70 h 71"/>
                <a:gd name="T28" fmla="*/ 6 w 87"/>
                <a:gd name="T29" fmla="*/ 71 h 71"/>
                <a:gd name="T30" fmla="*/ 11 w 87"/>
                <a:gd name="T31" fmla="*/ 69 h 71"/>
                <a:gd name="T32" fmla="*/ 32 w 87"/>
                <a:gd name="T33" fmla="*/ 39 h 71"/>
                <a:gd name="T34" fmla="*/ 47 w 87"/>
                <a:gd name="T35" fmla="*/ 49 h 71"/>
                <a:gd name="T36" fmla="*/ 50 w 87"/>
                <a:gd name="T37" fmla="*/ 50 h 71"/>
                <a:gd name="T38" fmla="*/ 51 w 87"/>
                <a:gd name="T39" fmla="*/ 50 h 71"/>
                <a:gd name="T40" fmla="*/ 54 w 87"/>
                <a:gd name="T41" fmla="*/ 48 h 71"/>
                <a:gd name="T42" fmla="*/ 77 w 87"/>
                <a:gd name="T43" fmla="*/ 16 h 71"/>
                <a:gd name="T44" fmla="*/ 75 w 87"/>
                <a:gd name="T45" fmla="*/ 29 h 71"/>
                <a:gd name="T46" fmla="*/ 78 w 87"/>
                <a:gd name="T47" fmla="*/ 33 h 71"/>
                <a:gd name="T48" fmla="*/ 79 w 87"/>
                <a:gd name="T49" fmla="*/ 33 h 71"/>
                <a:gd name="T50" fmla="*/ 82 w 87"/>
                <a:gd name="T51" fmla="*/ 30 h 71"/>
                <a:gd name="T52" fmla="*/ 87 w 87"/>
                <a:gd name="T53" fmla="*/ 4 h 71"/>
                <a:gd name="T54" fmla="*/ 85 w 87"/>
                <a:gd name="T55" fmla="*/ 1 h 71"/>
                <a:gd name="T56" fmla="*/ 83 w 87"/>
                <a:gd name="T5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71">
                  <a:moveTo>
                    <a:pt x="83" y="0"/>
                  </a:moveTo>
                  <a:cubicBezTo>
                    <a:pt x="83" y="0"/>
                    <a:pt x="82" y="0"/>
                    <a:pt x="82" y="0"/>
                  </a:cubicBezTo>
                  <a:cubicBezTo>
                    <a:pt x="56" y="4"/>
                    <a:pt x="56" y="4"/>
                    <a:pt x="56" y="4"/>
                  </a:cubicBezTo>
                  <a:cubicBezTo>
                    <a:pt x="54" y="4"/>
                    <a:pt x="53" y="6"/>
                    <a:pt x="53" y="8"/>
                  </a:cubicBezTo>
                  <a:cubicBezTo>
                    <a:pt x="54" y="10"/>
                    <a:pt x="55" y="11"/>
                    <a:pt x="57" y="11"/>
                  </a:cubicBezTo>
                  <a:cubicBezTo>
                    <a:pt x="57" y="11"/>
                    <a:pt x="57" y="11"/>
                    <a:pt x="58" y="11"/>
                  </a:cubicBezTo>
                  <a:cubicBezTo>
                    <a:pt x="69" y="9"/>
                    <a:pt x="69" y="9"/>
                    <a:pt x="69" y="9"/>
                  </a:cubicBezTo>
                  <a:cubicBezTo>
                    <a:pt x="49" y="38"/>
                    <a:pt x="49" y="38"/>
                    <a:pt x="49" y="38"/>
                  </a:cubicBezTo>
                  <a:cubicBezTo>
                    <a:pt x="34" y="27"/>
                    <a:pt x="34" y="27"/>
                    <a:pt x="34" y="27"/>
                  </a:cubicBezTo>
                  <a:cubicBezTo>
                    <a:pt x="33" y="26"/>
                    <a:pt x="32" y="26"/>
                    <a:pt x="31" y="26"/>
                  </a:cubicBezTo>
                  <a:cubicBezTo>
                    <a:pt x="31" y="26"/>
                    <a:pt x="30" y="26"/>
                    <a:pt x="30" y="26"/>
                  </a:cubicBezTo>
                  <a:cubicBezTo>
                    <a:pt x="29" y="26"/>
                    <a:pt x="28" y="27"/>
                    <a:pt x="27" y="28"/>
                  </a:cubicBezTo>
                  <a:cubicBezTo>
                    <a:pt x="2" y="63"/>
                    <a:pt x="2" y="63"/>
                    <a:pt x="2" y="63"/>
                  </a:cubicBezTo>
                  <a:cubicBezTo>
                    <a:pt x="0" y="65"/>
                    <a:pt x="1" y="69"/>
                    <a:pt x="3" y="70"/>
                  </a:cubicBezTo>
                  <a:cubicBezTo>
                    <a:pt x="4" y="71"/>
                    <a:pt x="5" y="71"/>
                    <a:pt x="6" y="71"/>
                  </a:cubicBezTo>
                  <a:cubicBezTo>
                    <a:pt x="8" y="71"/>
                    <a:pt x="10" y="70"/>
                    <a:pt x="11" y="69"/>
                  </a:cubicBezTo>
                  <a:cubicBezTo>
                    <a:pt x="32" y="39"/>
                    <a:pt x="32" y="39"/>
                    <a:pt x="32" y="39"/>
                  </a:cubicBezTo>
                  <a:cubicBezTo>
                    <a:pt x="47" y="49"/>
                    <a:pt x="47" y="49"/>
                    <a:pt x="47" y="49"/>
                  </a:cubicBezTo>
                  <a:cubicBezTo>
                    <a:pt x="48" y="50"/>
                    <a:pt x="49" y="50"/>
                    <a:pt x="50" y="50"/>
                  </a:cubicBezTo>
                  <a:cubicBezTo>
                    <a:pt x="50" y="50"/>
                    <a:pt x="51" y="50"/>
                    <a:pt x="51" y="50"/>
                  </a:cubicBezTo>
                  <a:cubicBezTo>
                    <a:pt x="52" y="50"/>
                    <a:pt x="54" y="49"/>
                    <a:pt x="54" y="48"/>
                  </a:cubicBezTo>
                  <a:cubicBezTo>
                    <a:pt x="77" y="16"/>
                    <a:pt x="77" y="16"/>
                    <a:pt x="77" y="16"/>
                  </a:cubicBezTo>
                  <a:cubicBezTo>
                    <a:pt x="75" y="29"/>
                    <a:pt x="75" y="29"/>
                    <a:pt x="75" y="29"/>
                  </a:cubicBezTo>
                  <a:cubicBezTo>
                    <a:pt x="75" y="31"/>
                    <a:pt x="76" y="33"/>
                    <a:pt x="78" y="33"/>
                  </a:cubicBezTo>
                  <a:cubicBezTo>
                    <a:pt x="78" y="33"/>
                    <a:pt x="79" y="33"/>
                    <a:pt x="79" y="33"/>
                  </a:cubicBezTo>
                  <a:cubicBezTo>
                    <a:pt x="81" y="33"/>
                    <a:pt x="82" y="32"/>
                    <a:pt x="82" y="30"/>
                  </a:cubicBezTo>
                  <a:cubicBezTo>
                    <a:pt x="87" y="4"/>
                    <a:pt x="87" y="4"/>
                    <a:pt x="87" y="4"/>
                  </a:cubicBezTo>
                  <a:cubicBezTo>
                    <a:pt x="87" y="3"/>
                    <a:pt x="86" y="2"/>
                    <a:pt x="85" y="1"/>
                  </a:cubicBezTo>
                  <a:cubicBezTo>
                    <a:pt x="85" y="0"/>
                    <a:pt x="84" y="0"/>
                    <a:pt x="8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grpSp>
        <p:nvGrpSpPr>
          <p:cNvPr id="99" name="组合 98"/>
          <p:cNvGrpSpPr/>
          <p:nvPr/>
        </p:nvGrpSpPr>
        <p:grpSpPr>
          <a:xfrm>
            <a:off x="4994670" y="1401104"/>
            <a:ext cx="242406" cy="298262"/>
            <a:chOff x="5009582" y="1569174"/>
            <a:chExt cx="242406" cy="298170"/>
          </a:xfrm>
          <a:solidFill>
            <a:schemeClr val="bg1"/>
          </a:solidFill>
        </p:grpSpPr>
        <p:sp>
          <p:nvSpPr>
            <p:cNvPr id="100" name="Oval 40"/>
            <p:cNvSpPr>
              <a:spLocks noChangeArrowheads="1"/>
            </p:cNvSpPr>
            <p:nvPr/>
          </p:nvSpPr>
          <p:spPr bwMode="auto">
            <a:xfrm>
              <a:off x="5068761" y="1569174"/>
              <a:ext cx="126324" cy="1263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sp>
          <p:nvSpPr>
            <p:cNvPr id="101" name="Freeform 41"/>
            <p:cNvSpPr/>
            <p:nvPr/>
          </p:nvSpPr>
          <p:spPr bwMode="auto">
            <a:xfrm>
              <a:off x="5009582" y="1714845"/>
              <a:ext cx="242406" cy="152499"/>
            </a:xfrm>
            <a:custGeom>
              <a:avLst/>
              <a:gdLst>
                <a:gd name="T0" fmla="*/ 61 w 90"/>
                <a:gd name="T1" fmla="*/ 0 h 57"/>
                <a:gd name="T2" fmla="*/ 50 w 90"/>
                <a:gd name="T3" fmla="*/ 0 h 57"/>
                <a:gd name="T4" fmla="*/ 55 w 90"/>
                <a:gd name="T5" fmla="*/ 39 h 57"/>
                <a:gd name="T6" fmla="*/ 45 w 90"/>
                <a:gd name="T7" fmla="*/ 48 h 57"/>
                <a:gd name="T8" fmla="*/ 35 w 90"/>
                <a:gd name="T9" fmla="*/ 39 h 57"/>
                <a:gd name="T10" fmla="*/ 40 w 90"/>
                <a:gd name="T11" fmla="*/ 0 h 57"/>
                <a:gd name="T12" fmla="*/ 29 w 90"/>
                <a:gd name="T13" fmla="*/ 0 h 57"/>
                <a:gd name="T14" fmla="*/ 0 w 90"/>
                <a:gd name="T15" fmla="*/ 29 h 57"/>
                <a:gd name="T16" fmla="*/ 0 w 90"/>
                <a:gd name="T17" fmla="*/ 47 h 57"/>
                <a:gd name="T18" fmla="*/ 45 w 90"/>
                <a:gd name="T19" fmla="*/ 57 h 57"/>
                <a:gd name="T20" fmla="*/ 90 w 90"/>
                <a:gd name="T21" fmla="*/ 48 h 57"/>
                <a:gd name="T22" fmla="*/ 90 w 90"/>
                <a:gd name="T23" fmla="*/ 29 h 57"/>
                <a:gd name="T24" fmla="*/ 61 w 90"/>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61" y="0"/>
                  </a:moveTo>
                  <a:cubicBezTo>
                    <a:pt x="50" y="0"/>
                    <a:pt x="50" y="0"/>
                    <a:pt x="50" y="0"/>
                  </a:cubicBezTo>
                  <a:cubicBezTo>
                    <a:pt x="55" y="39"/>
                    <a:pt x="55" y="39"/>
                    <a:pt x="55" y="39"/>
                  </a:cubicBezTo>
                  <a:cubicBezTo>
                    <a:pt x="45" y="48"/>
                    <a:pt x="45" y="48"/>
                    <a:pt x="45" y="48"/>
                  </a:cubicBezTo>
                  <a:cubicBezTo>
                    <a:pt x="35" y="39"/>
                    <a:pt x="35" y="39"/>
                    <a:pt x="35" y="39"/>
                  </a:cubicBezTo>
                  <a:cubicBezTo>
                    <a:pt x="40" y="0"/>
                    <a:pt x="40" y="0"/>
                    <a:pt x="40" y="0"/>
                  </a:cubicBezTo>
                  <a:cubicBezTo>
                    <a:pt x="29" y="0"/>
                    <a:pt x="29" y="0"/>
                    <a:pt x="29" y="0"/>
                  </a:cubicBezTo>
                  <a:cubicBezTo>
                    <a:pt x="13" y="0"/>
                    <a:pt x="0" y="13"/>
                    <a:pt x="0" y="29"/>
                  </a:cubicBezTo>
                  <a:cubicBezTo>
                    <a:pt x="0" y="47"/>
                    <a:pt x="0" y="47"/>
                    <a:pt x="0" y="47"/>
                  </a:cubicBezTo>
                  <a:cubicBezTo>
                    <a:pt x="13" y="55"/>
                    <a:pt x="34" y="57"/>
                    <a:pt x="45" y="57"/>
                  </a:cubicBezTo>
                  <a:cubicBezTo>
                    <a:pt x="57" y="57"/>
                    <a:pt x="77" y="55"/>
                    <a:pt x="90" y="48"/>
                  </a:cubicBezTo>
                  <a:cubicBezTo>
                    <a:pt x="90" y="29"/>
                    <a:pt x="90" y="29"/>
                    <a:pt x="90" y="29"/>
                  </a:cubicBezTo>
                  <a:cubicBezTo>
                    <a:pt x="90" y="13"/>
                    <a:pt x="77" y="0"/>
                    <a:pt x="6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n-ea"/>
              </a:endParaRPr>
            </a:p>
          </p:txBody>
        </p:sp>
      </p:grpSp>
      <p:sp>
        <p:nvSpPr>
          <p:cNvPr id="102" name="矩形 101"/>
          <p:cNvSpPr/>
          <p:nvPr/>
        </p:nvSpPr>
        <p:spPr>
          <a:xfrm>
            <a:off x="3772722" y="2416063"/>
            <a:ext cx="298479" cy="261610"/>
          </a:xfrm>
          <a:prstGeom prst="rect">
            <a:avLst/>
          </a:prstGeom>
        </p:spPr>
        <p:txBody>
          <a:bodyPr wrap="none">
            <a:spAutoFit/>
          </a:bodyPr>
          <a:lstStyle/>
          <a:p>
            <a:pPr algn="ctr" fontAlgn="base">
              <a:spcBef>
                <a:spcPct val="0"/>
              </a:spcBef>
              <a:spcAft>
                <a:spcPct val="0"/>
              </a:spcAft>
            </a:pPr>
            <a:r>
              <a:rPr lang="en-US" altLang="zh-CN" sz="1100" dirty="0">
                <a:solidFill>
                  <a:srgbClr val="FFFFFF"/>
                </a:solidFill>
                <a:latin typeface="+mn-ea"/>
              </a:rPr>
              <a:t>01</a:t>
            </a:r>
            <a:endParaRPr lang="zh-CN" altLang="zh-CN" sz="1100" dirty="0">
              <a:solidFill>
                <a:srgbClr val="FFFFFF"/>
              </a:solidFill>
              <a:latin typeface="+mn-ea"/>
            </a:endParaRPr>
          </a:p>
        </p:txBody>
      </p:sp>
      <p:sp>
        <p:nvSpPr>
          <p:cNvPr id="103" name="矩形 102"/>
          <p:cNvSpPr/>
          <p:nvPr/>
        </p:nvSpPr>
        <p:spPr>
          <a:xfrm>
            <a:off x="5028371" y="2416063"/>
            <a:ext cx="311303" cy="261610"/>
          </a:xfrm>
          <a:prstGeom prst="rect">
            <a:avLst/>
          </a:prstGeom>
        </p:spPr>
        <p:txBody>
          <a:bodyPr wrap="none">
            <a:spAutoFit/>
          </a:bodyPr>
          <a:lstStyle/>
          <a:p>
            <a:pPr algn="ctr" fontAlgn="base">
              <a:spcBef>
                <a:spcPct val="0"/>
              </a:spcBef>
              <a:spcAft>
                <a:spcPct val="0"/>
              </a:spcAft>
            </a:pPr>
            <a:r>
              <a:rPr lang="en-US" altLang="zh-CN" sz="1100" dirty="0">
                <a:solidFill>
                  <a:srgbClr val="FFFFFF"/>
                </a:solidFill>
                <a:latin typeface="+mn-ea"/>
              </a:rPr>
              <a:t>03</a:t>
            </a:r>
            <a:endParaRPr lang="zh-CN" altLang="zh-CN" sz="1100" dirty="0">
              <a:solidFill>
                <a:srgbClr val="FFFFFF"/>
              </a:solidFill>
              <a:latin typeface="+mn-ea"/>
            </a:endParaRPr>
          </a:p>
        </p:txBody>
      </p:sp>
      <p:sp>
        <p:nvSpPr>
          <p:cNvPr id="104" name="矩形 103"/>
          <p:cNvSpPr/>
          <p:nvPr/>
        </p:nvSpPr>
        <p:spPr>
          <a:xfrm rot="16200000">
            <a:off x="4400635" y="1784080"/>
            <a:ext cx="312906" cy="261610"/>
          </a:xfrm>
          <a:prstGeom prst="rect">
            <a:avLst/>
          </a:prstGeom>
        </p:spPr>
        <p:txBody>
          <a:bodyPr wrap="none">
            <a:spAutoFit/>
          </a:bodyPr>
          <a:lstStyle/>
          <a:p>
            <a:pPr algn="ctr" fontAlgn="base">
              <a:spcBef>
                <a:spcPct val="0"/>
              </a:spcBef>
              <a:spcAft>
                <a:spcPct val="0"/>
              </a:spcAft>
            </a:pPr>
            <a:r>
              <a:rPr lang="en-US" altLang="zh-CN" sz="1100" dirty="0">
                <a:solidFill>
                  <a:srgbClr val="FFFFFF"/>
                </a:solidFill>
                <a:latin typeface="+mn-ea"/>
              </a:rPr>
              <a:t>02</a:t>
            </a:r>
            <a:endParaRPr lang="zh-CN" altLang="zh-CN" sz="1100" dirty="0">
              <a:solidFill>
                <a:srgbClr val="FFFFFF"/>
              </a:solidFill>
              <a:latin typeface="+mn-ea"/>
            </a:endParaRPr>
          </a:p>
        </p:txBody>
      </p:sp>
      <p:sp>
        <p:nvSpPr>
          <p:cNvPr id="105" name="矩形 104"/>
          <p:cNvSpPr/>
          <p:nvPr/>
        </p:nvSpPr>
        <p:spPr>
          <a:xfrm rot="5400000">
            <a:off x="4402238" y="3046533"/>
            <a:ext cx="309700" cy="261610"/>
          </a:xfrm>
          <a:prstGeom prst="rect">
            <a:avLst/>
          </a:prstGeom>
        </p:spPr>
        <p:txBody>
          <a:bodyPr wrap="none">
            <a:spAutoFit/>
          </a:bodyPr>
          <a:lstStyle/>
          <a:p>
            <a:pPr algn="ctr" fontAlgn="base">
              <a:spcBef>
                <a:spcPct val="0"/>
              </a:spcBef>
              <a:spcAft>
                <a:spcPct val="0"/>
              </a:spcAft>
            </a:pPr>
            <a:r>
              <a:rPr lang="en-US" altLang="zh-CN" sz="1100" dirty="0">
                <a:solidFill>
                  <a:srgbClr val="FFFFFF"/>
                </a:solidFill>
                <a:latin typeface="+mn-ea"/>
              </a:rPr>
              <a:t>04</a:t>
            </a:r>
            <a:endParaRPr lang="zh-CN" altLang="zh-CN" sz="1100" dirty="0">
              <a:solidFill>
                <a:srgbClr val="FFFFFF"/>
              </a:solidFill>
              <a:latin typeface="+mn-ea"/>
            </a:endParaRPr>
          </a:p>
        </p:txBody>
      </p:sp>
      <p:sp>
        <p:nvSpPr>
          <p:cNvPr id="106" name="Rectangle 66"/>
          <p:cNvSpPr>
            <a:spLocks noChangeArrowheads="1"/>
          </p:cNvSpPr>
          <p:nvPr/>
        </p:nvSpPr>
        <p:spPr bwMode="auto">
          <a:xfrm>
            <a:off x="5637208" y="1491542"/>
            <a:ext cx="203113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20000"/>
              </a:spcBef>
              <a:spcAft>
                <a:spcPct val="0"/>
              </a:spcAft>
            </a:pPr>
            <a:r>
              <a:rPr lang="zh-CN" altLang="en-US" sz="1050" dirty="0">
                <a:solidFill>
                  <a:schemeClr val="tx1">
                    <a:lumMod val="65000"/>
                    <a:lumOff val="35000"/>
                  </a:schemeClr>
                </a:solidFill>
                <a:latin typeface="+mn-ea"/>
                <a:sym typeface="Calibri" panose="020F0502020204030204" charset="0"/>
              </a:rPr>
              <a:t>此处可输入相关说明文本内容，或者复制文本内容后粘贴，并选择只保留文字。</a:t>
            </a:r>
            <a:endParaRPr lang="zh-CN" altLang="zh-CN" sz="1050" dirty="0">
              <a:solidFill>
                <a:schemeClr val="tx1">
                  <a:lumMod val="65000"/>
                  <a:lumOff val="35000"/>
                </a:schemeClr>
              </a:solidFill>
              <a:latin typeface="+mn-ea"/>
              <a:sym typeface="Calibri" panose="020F0502020204030204" charset="0"/>
            </a:endParaRPr>
          </a:p>
        </p:txBody>
      </p:sp>
      <p:sp>
        <p:nvSpPr>
          <p:cNvPr id="107" name="圆角矩形 106"/>
          <p:cNvSpPr/>
          <p:nvPr/>
        </p:nvSpPr>
        <p:spPr>
          <a:xfrm>
            <a:off x="5637210" y="1109050"/>
            <a:ext cx="1052375" cy="246302"/>
          </a:xfrm>
          <a:prstGeom prst="roundRect">
            <a:avLst>
              <a:gd name="adj" fmla="val 0"/>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350" dirty="0">
                <a:solidFill>
                  <a:srgbClr val="FFFFFF"/>
                </a:solidFill>
                <a:latin typeface="+mn-ea"/>
              </a:rPr>
              <a:t>添加关键词</a:t>
            </a:r>
          </a:p>
        </p:txBody>
      </p:sp>
      <p:sp>
        <p:nvSpPr>
          <p:cNvPr id="108" name="Rectangle 66"/>
          <p:cNvSpPr>
            <a:spLocks noChangeArrowheads="1"/>
          </p:cNvSpPr>
          <p:nvPr/>
        </p:nvSpPr>
        <p:spPr bwMode="auto">
          <a:xfrm>
            <a:off x="6285280" y="3076207"/>
            <a:ext cx="203113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20000"/>
              </a:spcBef>
              <a:spcAft>
                <a:spcPct val="0"/>
              </a:spcAft>
            </a:pPr>
            <a:r>
              <a:rPr lang="zh-CN" altLang="en-US" sz="1050" dirty="0">
                <a:solidFill>
                  <a:schemeClr val="tx1">
                    <a:lumMod val="65000"/>
                    <a:lumOff val="35000"/>
                  </a:schemeClr>
                </a:solidFill>
                <a:latin typeface="+mn-ea"/>
                <a:sym typeface="Calibri" panose="020F0502020204030204" charset="0"/>
              </a:rPr>
              <a:t>此处可输入相关说明文本内容，或者复制文本内容后粘贴，并选择只保留文字。</a:t>
            </a:r>
            <a:endParaRPr lang="zh-CN" altLang="zh-CN" sz="1050" dirty="0">
              <a:solidFill>
                <a:schemeClr val="tx1">
                  <a:lumMod val="65000"/>
                  <a:lumOff val="35000"/>
                </a:schemeClr>
              </a:solidFill>
              <a:latin typeface="+mn-ea"/>
              <a:sym typeface="Calibri" panose="020F0502020204030204" charset="0"/>
            </a:endParaRPr>
          </a:p>
        </p:txBody>
      </p:sp>
      <p:sp>
        <p:nvSpPr>
          <p:cNvPr id="109" name="圆角矩形 108"/>
          <p:cNvSpPr/>
          <p:nvPr/>
        </p:nvSpPr>
        <p:spPr>
          <a:xfrm>
            <a:off x="6285282" y="2693715"/>
            <a:ext cx="1052375" cy="246302"/>
          </a:xfrm>
          <a:prstGeom prst="roundRect">
            <a:avLst>
              <a:gd name="adj" fmla="val 0"/>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350" dirty="0">
                <a:solidFill>
                  <a:srgbClr val="FFFFFF"/>
                </a:solidFill>
                <a:latin typeface="+mn-ea"/>
              </a:rPr>
              <a:t>添加关键词</a:t>
            </a:r>
          </a:p>
        </p:txBody>
      </p:sp>
      <p:sp>
        <p:nvSpPr>
          <p:cNvPr id="110" name="Rectangle 66"/>
          <p:cNvSpPr>
            <a:spLocks noChangeArrowheads="1"/>
          </p:cNvSpPr>
          <p:nvPr/>
        </p:nvSpPr>
        <p:spPr bwMode="auto">
          <a:xfrm>
            <a:off x="1331640" y="3548115"/>
            <a:ext cx="202867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20000"/>
              </a:spcBef>
              <a:spcAft>
                <a:spcPct val="0"/>
              </a:spcAft>
            </a:pPr>
            <a:r>
              <a:rPr lang="zh-CN" altLang="en-US" sz="1050" dirty="0">
                <a:solidFill>
                  <a:schemeClr val="tx1">
                    <a:lumMod val="65000"/>
                    <a:lumOff val="35000"/>
                  </a:schemeClr>
                </a:solidFill>
                <a:latin typeface="+mn-ea"/>
                <a:sym typeface="Calibri" panose="020F0502020204030204" charset="0"/>
              </a:rPr>
              <a:t>此处可输入相关说明文本内容，或者复制文本内容后粘贴，并选择只保留文字。</a:t>
            </a:r>
            <a:endParaRPr lang="zh-CN" altLang="zh-CN" sz="1050" dirty="0">
              <a:solidFill>
                <a:schemeClr val="tx1">
                  <a:lumMod val="65000"/>
                  <a:lumOff val="35000"/>
                </a:schemeClr>
              </a:solidFill>
              <a:latin typeface="+mn-ea"/>
              <a:sym typeface="Calibri" panose="020F0502020204030204" charset="0"/>
            </a:endParaRPr>
          </a:p>
        </p:txBody>
      </p:sp>
      <p:sp>
        <p:nvSpPr>
          <p:cNvPr id="111" name="圆角矩形 110"/>
          <p:cNvSpPr/>
          <p:nvPr/>
        </p:nvSpPr>
        <p:spPr>
          <a:xfrm>
            <a:off x="2252834" y="3197927"/>
            <a:ext cx="1052375" cy="246302"/>
          </a:xfrm>
          <a:prstGeom prst="roundRect">
            <a:avLst>
              <a:gd name="adj" fmla="val 0"/>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350" dirty="0">
                <a:solidFill>
                  <a:srgbClr val="FFFFFF"/>
                </a:solidFill>
                <a:latin typeface="+mn-ea"/>
              </a:rPr>
              <a:t>添加关键词</a:t>
            </a:r>
          </a:p>
        </p:txBody>
      </p:sp>
      <p:sp>
        <p:nvSpPr>
          <p:cNvPr id="112" name="Rectangle 66"/>
          <p:cNvSpPr>
            <a:spLocks noChangeArrowheads="1"/>
          </p:cNvSpPr>
          <p:nvPr/>
        </p:nvSpPr>
        <p:spPr bwMode="auto">
          <a:xfrm>
            <a:off x="827585" y="1906368"/>
            <a:ext cx="202867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20000"/>
              </a:spcBef>
              <a:spcAft>
                <a:spcPct val="0"/>
              </a:spcAft>
            </a:pPr>
            <a:r>
              <a:rPr lang="zh-CN" altLang="en-US" sz="1050" dirty="0">
                <a:solidFill>
                  <a:schemeClr val="tx1">
                    <a:lumMod val="65000"/>
                    <a:lumOff val="35000"/>
                  </a:schemeClr>
                </a:solidFill>
                <a:latin typeface="+mn-ea"/>
                <a:sym typeface="Calibri" panose="020F0502020204030204" charset="0"/>
              </a:rPr>
              <a:t>此处可输入相关说明文本内容，或者复制文本内容后粘贴，并选择只保留文字。</a:t>
            </a:r>
            <a:endParaRPr lang="zh-CN" altLang="zh-CN" sz="1050" dirty="0">
              <a:solidFill>
                <a:schemeClr val="tx1">
                  <a:lumMod val="65000"/>
                  <a:lumOff val="35000"/>
                </a:schemeClr>
              </a:solidFill>
              <a:latin typeface="+mn-ea"/>
              <a:sym typeface="Calibri" panose="020F0502020204030204" charset="0"/>
            </a:endParaRPr>
          </a:p>
        </p:txBody>
      </p:sp>
      <p:sp>
        <p:nvSpPr>
          <p:cNvPr id="113" name="圆角矩形 112"/>
          <p:cNvSpPr/>
          <p:nvPr/>
        </p:nvSpPr>
        <p:spPr>
          <a:xfrm>
            <a:off x="1748778" y="1556181"/>
            <a:ext cx="1052375" cy="246302"/>
          </a:xfrm>
          <a:prstGeom prst="roundRect">
            <a:avLst>
              <a:gd name="adj" fmla="val 0"/>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350" dirty="0">
                <a:solidFill>
                  <a:srgbClr val="FFFFFF"/>
                </a:solidFill>
                <a:latin typeface="+mn-ea"/>
              </a:rPr>
              <a:t>添加关键词</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2" presetClass="entr" presetSubtype="8" fill="hold" grpId="0" nodeType="afterEffect" p14:presetBounceEnd="60000">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14:bounceEnd="60000">
                                          <p:cBhvr additive="base">
                                            <p:cTn id="16" dur="750" fill="hold"/>
                                            <p:tgtEl>
                                              <p:spTgt spid="86"/>
                                            </p:tgtEl>
                                            <p:attrNameLst>
                                              <p:attrName>ppt_x</p:attrName>
                                            </p:attrNameLst>
                                          </p:cBhvr>
                                          <p:tavLst>
                                            <p:tav tm="0">
                                              <p:val>
                                                <p:strVal val="0-#ppt_w/2"/>
                                              </p:val>
                                            </p:tav>
                                            <p:tav tm="100000">
                                              <p:val>
                                                <p:strVal val="#ppt_x"/>
                                              </p:val>
                                            </p:tav>
                                          </p:tavLst>
                                        </p:anim>
                                        <p:anim calcmode="lin" valueType="num" p14:bounceEnd="60000">
                                          <p:cBhvr additive="base">
                                            <p:cTn id="17" dur="750" fill="hold"/>
                                            <p:tgtEl>
                                              <p:spTgt spid="8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60000">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14:bounceEnd="60000">
                                          <p:cBhvr additive="base">
                                            <p:cTn id="20" dur="750" fill="hold"/>
                                            <p:tgtEl>
                                              <p:spTgt spid="102"/>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2"/>
                                            </p:tgtEl>
                                            <p:attrNameLst>
                                              <p:attrName>ppt_y</p:attrName>
                                            </p:attrNameLst>
                                          </p:cBhvr>
                                          <p:tavLst>
                                            <p:tav tm="0">
                                              <p:val>
                                                <p:strVal val="#ppt_y"/>
                                              </p:val>
                                            </p:tav>
                                            <p:tav tm="100000">
                                              <p:val>
                                                <p:strVal val="#ppt_y"/>
                                              </p:val>
                                            </p:tav>
                                          </p:tavLst>
                                        </p:anim>
                                      </p:childTnLst>
                                    </p:cTn>
                                  </p:par>
                                  <p:par>
                                    <p:cTn id="22" presetID="53" presetClass="entr" presetSubtype="16" fill="hold" grpId="0" nodeType="withEffect">
                                      <p:stCondLst>
                                        <p:cond delay="500"/>
                                      </p:stCondLst>
                                      <p:childTnLst>
                                        <p:set>
                                          <p:cBhvr>
                                            <p:cTn id="23" dur="1" fill="hold">
                                              <p:stCondLst>
                                                <p:cond delay="0"/>
                                              </p:stCondLst>
                                            </p:cTn>
                                            <p:tgtEl>
                                              <p:spTgt spid="87"/>
                                            </p:tgtEl>
                                            <p:attrNameLst>
                                              <p:attrName>style.visibility</p:attrName>
                                            </p:attrNameLst>
                                          </p:cBhvr>
                                          <p:to>
                                            <p:strVal val="visible"/>
                                          </p:to>
                                        </p:set>
                                        <p:anim calcmode="lin" valueType="num">
                                          <p:cBhvr>
                                            <p:cTn id="24" dur="300" fill="hold"/>
                                            <p:tgtEl>
                                              <p:spTgt spid="87"/>
                                            </p:tgtEl>
                                            <p:attrNameLst>
                                              <p:attrName>ppt_w</p:attrName>
                                            </p:attrNameLst>
                                          </p:cBhvr>
                                          <p:tavLst>
                                            <p:tav tm="0">
                                              <p:val>
                                                <p:fltVal val="0"/>
                                              </p:val>
                                            </p:tav>
                                            <p:tav tm="100000">
                                              <p:val>
                                                <p:strVal val="#ppt_w"/>
                                              </p:val>
                                            </p:tav>
                                          </p:tavLst>
                                        </p:anim>
                                        <p:anim calcmode="lin" valueType="num">
                                          <p:cBhvr>
                                            <p:cTn id="25" dur="300" fill="hold"/>
                                            <p:tgtEl>
                                              <p:spTgt spid="87"/>
                                            </p:tgtEl>
                                            <p:attrNameLst>
                                              <p:attrName>ppt_h</p:attrName>
                                            </p:attrNameLst>
                                          </p:cBhvr>
                                          <p:tavLst>
                                            <p:tav tm="0">
                                              <p:val>
                                                <p:fltVal val="0"/>
                                              </p:val>
                                            </p:tav>
                                            <p:tav tm="100000">
                                              <p:val>
                                                <p:strVal val="#ppt_h"/>
                                              </p:val>
                                            </p:tav>
                                          </p:tavLst>
                                        </p:anim>
                                        <p:animEffect transition="in" filter="fade">
                                          <p:cBhvr>
                                            <p:cTn id="26" dur="300"/>
                                            <p:tgtEl>
                                              <p:spTgt spid="87"/>
                                            </p:tgtEl>
                                          </p:cBhvr>
                                        </p:animEffect>
                                      </p:childTnLst>
                                    </p:cTn>
                                  </p:par>
                                  <p:par>
                                    <p:cTn id="27" presetID="6" presetClass="emph" presetSubtype="0" autoRev="1" fill="hold" grpId="1" nodeType="withEffect">
                                      <p:stCondLst>
                                        <p:cond delay="800"/>
                                      </p:stCondLst>
                                      <p:childTnLst>
                                        <p:animScale>
                                          <p:cBhvr>
                                            <p:cTn id="28" dur="150" fill="hold"/>
                                            <p:tgtEl>
                                              <p:spTgt spid="87"/>
                                            </p:tgtEl>
                                          </p:cBhvr>
                                          <p:by x="110000" y="110000"/>
                                        </p:animScale>
                                      </p:childTnLst>
                                    </p:cTn>
                                  </p:par>
                                  <p:par>
                                    <p:cTn id="29" presetID="53" presetClass="entr" presetSubtype="16" fill="hold" nodeType="withEffect">
                                      <p:stCondLst>
                                        <p:cond delay="800"/>
                                      </p:stCondLst>
                                      <p:childTnLst>
                                        <p:set>
                                          <p:cBhvr>
                                            <p:cTn id="30" dur="1" fill="hold">
                                              <p:stCondLst>
                                                <p:cond delay="0"/>
                                              </p:stCondLst>
                                            </p:cTn>
                                            <p:tgtEl>
                                              <p:spTgt spid="96"/>
                                            </p:tgtEl>
                                            <p:attrNameLst>
                                              <p:attrName>style.visibility</p:attrName>
                                            </p:attrNameLst>
                                          </p:cBhvr>
                                          <p:to>
                                            <p:strVal val="visible"/>
                                          </p:to>
                                        </p:set>
                                        <p:anim calcmode="lin" valueType="num">
                                          <p:cBhvr>
                                            <p:cTn id="31" dur="300" fill="hold"/>
                                            <p:tgtEl>
                                              <p:spTgt spid="96"/>
                                            </p:tgtEl>
                                            <p:attrNameLst>
                                              <p:attrName>ppt_w</p:attrName>
                                            </p:attrNameLst>
                                          </p:cBhvr>
                                          <p:tavLst>
                                            <p:tav tm="0">
                                              <p:val>
                                                <p:fltVal val="0"/>
                                              </p:val>
                                            </p:tav>
                                            <p:tav tm="100000">
                                              <p:val>
                                                <p:strVal val="#ppt_w"/>
                                              </p:val>
                                            </p:tav>
                                          </p:tavLst>
                                        </p:anim>
                                        <p:anim calcmode="lin" valueType="num">
                                          <p:cBhvr>
                                            <p:cTn id="32" dur="300" fill="hold"/>
                                            <p:tgtEl>
                                              <p:spTgt spid="96"/>
                                            </p:tgtEl>
                                            <p:attrNameLst>
                                              <p:attrName>ppt_h</p:attrName>
                                            </p:attrNameLst>
                                          </p:cBhvr>
                                          <p:tavLst>
                                            <p:tav tm="0">
                                              <p:val>
                                                <p:fltVal val="0"/>
                                              </p:val>
                                            </p:tav>
                                            <p:tav tm="100000">
                                              <p:val>
                                                <p:strVal val="#ppt_h"/>
                                              </p:val>
                                            </p:tav>
                                          </p:tavLst>
                                        </p:anim>
                                        <p:animEffect transition="in" filter="fade">
                                          <p:cBhvr>
                                            <p:cTn id="33" dur="300"/>
                                            <p:tgtEl>
                                              <p:spTgt spid="96"/>
                                            </p:tgtEl>
                                          </p:cBhvr>
                                        </p:animEffect>
                                      </p:childTnLst>
                                    </p:cTn>
                                  </p:par>
                                  <p:par>
                                    <p:cTn id="34" presetID="6" presetClass="emph" presetSubtype="0" autoRev="1" fill="hold" nodeType="withEffect">
                                      <p:stCondLst>
                                        <p:cond delay="1100"/>
                                      </p:stCondLst>
                                      <p:childTnLst>
                                        <p:animScale>
                                          <p:cBhvr>
                                            <p:cTn id="35" dur="150" fill="hold"/>
                                            <p:tgtEl>
                                              <p:spTgt spid="96"/>
                                            </p:tgtEl>
                                          </p:cBhvr>
                                          <p:by x="110000" y="110000"/>
                                        </p:animScale>
                                      </p:childTnLst>
                                    </p:cTn>
                                  </p:par>
                                  <p:par>
                                    <p:cTn id="36" presetID="2" presetClass="entr" presetSubtype="8" fill="hold" grpId="0" nodeType="withEffect" p14:presetBounceEnd="60000">
                                      <p:stCondLst>
                                        <p:cond delay="1100"/>
                                      </p:stCondLst>
                                      <p:childTnLst>
                                        <p:set>
                                          <p:cBhvr>
                                            <p:cTn id="37" dur="1" fill="hold">
                                              <p:stCondLst>
                                                <p:cond delay="0"/>
                                              </p:stCondLst>
                                            </p:cTn>
                                            <p:tgtEl>
                                              <p:spTgt spid="113"/>
                                            </p:tgtEl>
                                            <p:attrNameLst>
                                              <p:attrName>style.visibility</p:attrName>
                                            </p:attrNameLst>
                                          </p:cBhvr>
                                          <p:to>
                                            <p:strVal val="visible"/>
                                          </p:to>
                                        </p:set>
                                        <p:anim calcmode="lin" valueType="num" p14:bounceEnd="60000">
                                          <p:cBhvr additive="base">
                                            <p:cTn id="38" dur="750" fill="hold"/>
                                            <p:tgtEl>
                                              <p:spTgt spid="113"/>
                                            </p:tgtEl>
                                            <p:attrNameLst>
                                              <p:attrName>ppt_x</p:attrName>
                                            </p:attrNameLst>
                                          </p:cBhvr>
                                          <p:tavLst>
                                            <p:tav tm="0">
                                              <p:val>
                                                <p:strVal val="0-#ppt_w/2"/>
                                              </p:val>
                                            </p:tav>
                                            <p:tav tm="100000">
                                              <p:val>
                                                <p:strVal val="#ppt_x"/>
                                              </p:val>
                                            </p:tav>
                                          </p:tavLst>
                                        </p:anim>
                                        <p:anim calcmode="lin" valueType="num" p14:bounceEnd="60000">
                                          <p:cBhvr additive="base">
                                            <p:cTn id="39" dur="750" fill="hold"/>
                                            <p:tgtEl>
                                              <p:spTgt spid="113"/>
                                            </p:tgtEl>
                                            <p:attrNameLst>
                                              <p:attrName>ppt_y</p:attrName>
                                            </p:attrNameLst>
                                          </p:cBhvr>
                                          <p:tavLst>
                                            <p:tav tm="0">
                                              <p:val>
                                                <p:strVal val="#ppt_y"/>
                                              </p:val>
                                            </p:tav>
                                            <p:tav tm="100000">
                                              <p:val>
                                                <p:strVal val="#ppt_y"/>
                                              </p:val>
                                            </p:tav>
                                          </p:tavLst>
                                        </p:anim>
                                      </p:childTnLst>
                                    </p:cTn>
                                  </p:par>
                                  <p:par>
                                    <p:cTn id="40" presetID="55" presetClass="entr" presetSubtype="0" fill="hold" grpId="0" nodeType="withEffect">
                                      <p:stCondLst>
                                        <p:cond delay="1500"/>
                                      </p:stCondLst>
                                      <p:childTnLst>
                                        <p:set>
                                          <p:cBhvr>
                                            <p:cTn id="41" dur="1" fill="hold">
                                              <p:stCondLst>
                                                <p:cond delay="0"/>
                                              </p:stCondLst>
                                            </p:cTn>
                                            <p:tgtEl>
                                              <p:spTgt spid="112"/>
                                            </p:tgtEl>
                                            <p:attrNameLst>
                                              <p:attrName>style.visibility</p:attrName>
                                            </p:attrNameLst>
                                          </p:cBhvr>
                                          <p:to>
                                            <p:strVal val="visible"/>
                                          </p:to>
                                        </p:set>
                                        <p:anim calcmode="lin" valueType="num">
                                          <p:cBhvr>
                                            <p:cTn id="42" dur="500" fill="hold"/>
                                            <p:tgtEl>
                                              <p:spTgt spid="112"/>
                                            </p:tgtEl>
                                            <p:attrNameLst>
                                              <p:attrName>ppt_w</p:attrName>
                                            </p:attrNameLst>
                                          </p:cBhvr>
                                          <p:tavLst>
                                            <p:tav tm="0">
                                              <p:val>
                                                <p:strVal val="#ppt_w*0.70"/>
                                              </p:val>
                                            </p:tav>
                                            <p:tav tm="100000">
                                              <p:val>
                                                <p:strVal val="#ppt_w"/>
                                              </p:val>
                                            </p:tav>
                                          </p:tavLst>
                                        </p:anim>
                                        <p:anim calcmode="lin" valueType="num">
                                          <p:cBhvr>
                                            <p:cTn id="43" dur="500" fill="hold"/>
                                            <p:tgtEl>
                                              <p:spTgt spid="112"/>
                                            </p:tgtEl>
                                            <p:attrNameLst>
                                              <p:attrName>ppt_h</p:attrName>
                                            </p:attrNameLst>
                                          </p:cBhvr>
                                          <p:tavLst>
                                            <p:tav tm="0">
                                              <p:val>
                                                <p:strVal val="#ppt_h"/>
                                              </p:val>
                                            </p:tav>
                                            <p:tav tm="100000">
                                              <p:val>
                                                <p:strVal val="#ppt_h"/>
                                              </p:val>
                                            </p:tav>
                                          </p:tavLst>
                                        </p:anim>
                                        <p:animEffect transition="in" filter="fade">
                                          <p:cBhvr>
                                            <p:cTn id="44" dur="500"/>
                                            <p:tgtEl>
                                              <p:spTgt spid="112"/>
                                            </p:tgtEl>
                                          </p:cBhvr>
                                        </p:animEffect>
                                      </p:childTnLst>
                                    </p:cTn>
                                  </p:par>
                                  <p:par>
                                    <p:cTn id="45" presetID="2" presetClass="entr" presetSubtype="1" fill="hold" grpId="0" nodeType="withEffect" p14:presetBounceEnd="60000">
                                      <p:stCondLst>
                                        <p:cond delay="1500"/>
                                      </p:stCondLst>
                                      <p:childTnLst>
                                        <p:set>
                                          <p:cBhvr>
                                            <p:cTn id="46" dur="1" fill="hold">
                                              <p:stCondLst>
                                                <p:cond delay="0"/>
                                              </p:stCondLst>
                                            </p:cTn>
                                            <p:tgtEl>
                                              <p:spTgt spid="84"/>
                                            </p:tgtEl>
                                            <p:attrNameLst>
                                              <p:attrName>style.visibility</p:attrName>
                                            </p:attrNameLst>
                                          </p:cBhvr>
                                          <p:to>
                                            <p:strVal val="visible"/>
                                          </p:to>
                                        </p:set>
                                        <p:anim calcmode="lin" valueType="num" p14:bounceEnd="60000">
                                          <p:cBhvr additive="base">
                                            <p:cTn id="47" dur="750" fill="hold"/>
                                            <p:tgtEl>
                                              <p:spTgt spid="84"/>
                                            </p:tgtEl>
                                            <p:attrNameLst>
                                              <p:attrName>ppt_x</p:attrName>
                                            </p:attrNameLst>
                                          </p:cBhvr>
                                          <p:tavLst>
                                            <p:tav tm="0">
                                              <p:val>
                                                <p:strVal val="#ppt_x"/>
                                              </p:val>
                                            </p:tav>
                                            <p:tav tm="100000">
                                              <p:val>
                                                <p:strVal val="#ppt_x"/>
                                              </p:val>
                                            </p:tav>
                                          </p:tavLst>
                                        </p:anim>
                                        <p:anim calcmode="lin" valueType="num" p14:bounceEnd="60000">
                                          <p:cBhvr additive="base">
                                            <p:cTn id="48" dur="750" fill="hold"/>
                                            <p:tgtEl>
                                              <p:spTgt spid="84"/>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14:presetBounceEnd="60000">
                                      <p:stCondLst>
                                        <p:cond delay="1500"/>
                                      </p:stCondLst>
                                      <p:childTnLst>
                                        <p:set>
                                          <p:cBhvr>
                                            <p:cTn id="50" dur="1" fill="hold">
                                              <p:stCondLst>
                                                <p:cond delay="0"/>
                                              </p:stCondLst>
                                            </p:cTn>
                                            <p:tgtEl>
                                              <p:spTgt spid="104"/>
                                            </p:tgtEl>
                                            <p:attrNameLst>
                                              <p:attrName>style.visibility</p:attrName>
                                            </p:attrNameLst>
                                          </p:cBhvr>
                                          <p:to>
                                            <p:strVal val="visible"/>
                                          </p:to>
                                        </p:set>
                                        <p:anim calcmode="lin" valueType="num" p14:bounceEnd="60000">
                                          <p:cBhvr additive="base">
                                            <p:cTn id="51" dur="750" fill="hold"/>
                                            <p:tgtEl>
                                              <p:spTgt spid="104"/>
                                            </p:tgtEl>
                                            <p:attrNameLst>
                                              <p:attrName>ppt_x</p:attrName>
                                            </p:attrNameLst>
                                          </p:cBhvr>
                                          <p:tavLst>
                                            <p:tav tm="0">
                                              <p:val>
                                                <p:strVal val="#ppt_x"/>
                                              </p:val>
                                            </p:tav>
                                            <p:tav tm="100000">
                                              <p:val>
                                                <p:strVal val="#ppt_x"/>
                                              </p:val>
                                            </p:tav>
                                          </p:tavLst>
                                        </p:anim>
                                        <p:anim calcmode="lin" valueType="num" p14:bounceEnd="60000">
                                          <p:cBhvr additive="base">
                                            <p:cTn id="52" dur="750" fill="hold"/>
                                            <p:tgtEl>
                                              <p:spTgt spid="104"/>
                                            </p:tgtEl>
                                            <p:attrNameLst>
                                              <p:attrName>ppt_y</p:attrName>
                                            </p:attrNameLst>
                                          </p:cBhvr>
                                          <p:tavLst>
                                            <p:tav tm="0">
                                              <p:val>
                                                <p:strVal val="0-#ppt_h/2"/>
                                              </p:val>
                                            </p:tav>
                                            <p:tav tm="100000">
                                              <p:val>
                                                <p:strVal val="#ppt_y"/>
                                              </p:val>
                                            </p:tav>
                                          </p:tavLst>
                                        </p:anim>
                                      </p:childTnLst>
                                    </p:cTn>
                                  </p:par>
                                  <p:par>
                                    <p:cTn id="53" presetID="53" presetClass="entr" presetSubtype="16" fill="hold" grpId="0" nodeType="withEffect">
                                      <p:stCondLst>
                                        <p:cond delay="1900"/>
                                      </p:stCondLst>
                                      <p:childTnLst>
                                        <p:set>
                                          <p:cBhvr>
                                            <p:cTn id="54" dur="1" fill="hold">
                                              <p:stCondLst>
                                                <p:cond delay="0"/>
                                              </p:stCondLst>
                                            </p:cTn>
                                            <p:tgtEl>
                                              <p:spTgt spid="85"/>
                                            </p:tgtEl>
                                            <p:attrNameLst>
                                              <p:attrName>style.visibility</p:attrName>
                                            </p:attrNameLst>
                                          </p:cBhvr>
                                          <p:to>
                                            <p:strVal val="visible"/>
                                          </p:to>
                                        </p:set>
                                        <p:anim calcmode="lin" valueType="num">
                                          <p:cBhvr>
                                            <p:cTn id="55" dur="300" fill="hold"/>
                                            <p:tgtEl>
                                              <p:spTgt spid="85"/>
                                            </p:tgtEl>
                                            <p:attrNameLst>
                                              <p:attrName>ppt_w</p:attrName>
                                            </p:attrNameLst>
                                          </p:cBhvr>
                                          <p:tavLst>
                                            <p:tav tm="0">
                                              <p:val>
                                                <p:fltVal val="0"/>
                                              </p:val>
                                            </p:tav>
                                            <p:tav tm="100000">
                                              <p:val>
                                                <p:strVal val="#ppt_w"/>
                                              </p:val>
                                            </p:tav>
                                          </p:tavLst>
                                        </p:anim>
                                        <p:anim calcmode="lin" valueType="num">
                                          <p:cBhvr>
                                            <p:cTn id="56" dur="300" fill="hold"/>
                                            <p:tgtEl>
                                              <p:spTgt spid="85"/>
                                            </p:tgtEl>
                                            <p:attrNameLst>
                                              <p:attrName>ppt_h</p:attrName>
                                            </p:attrNameLst>
                                          </p:cBhvr>
                                          <p:tavLst>
                                            <p:tav tm="0">
                                              <p:val>
                                                <p:fltVal val="0"/>
                                              </p:val>
                                            </p:tav>
                                            <p:tav tm="100000">
                                              <p:val>
                                                <p:strVal val="#ppt_h"/>
                                              </p:val>
                                            </p:tav>
                                          </p:tavLst>
                                        </p:anim>
                                        <p:animEffect transition="in" filter="fade">
                                          <p:cBhvr>
                                            <p:cTn id="57" dur="300"/>
                                            <p:tgtEl>
                                              <p:spTgt spid="85"/>
                                            </p:tgtEl>
                                          </p:cBhvr>
                                        </p:animEffect>
                                      </p:childTnLst>
                                    </p:cTn>
                                  </p:par>
                                  <p:par>
                                    <p:cTn id="58" presetID="6" presetClass="emph" presetSubtype="0" autoRev="1" fill="hold" grpId="1" nodeType="withEffect">
                                      <p:stCondLst>
                                        <p:cond delay="2200"/>
                                      </p:stCondLst>
                                      <p:childTnLst>
                                        <p:animScale>
                                          <p:cBhvr>
                                            <p:cTn id="59" dur="150" fill="hold"/>
                                            <p:tgtEl>
                                              <p:spTgt spid="85"/>
                                            </p:tgtEl>
                                          </p:cBhvr>
                                          <p:by x="110000" y="110000"/>
                                        </p:animScale>
                                      </p:childTnLst>
                                    </p:cTn>
                                  </p:par>
                                  <p:par>
                                    <p:cTn id="60" presetID="53" presetClass="entr" presetSubtype="16" fill="hold" nodeType="withEffect">
                                      <p:stCondLst>
                                        <p:cond delay="2200"/>
                                      </p:stCondLst>
                                      <p:childTnLst>
                                        <p:set>
                                          <p:cBhvr>
                                            <p:cTn id="61" dur="1" fill="hold">
                                              <p:stCondLst>
                                                <p:cond delay="0"/>
                                              </p:stCondLst>
                                            </p:cTn>
                                            <p:tgtEl>
                                              <p:spTgt spid="99"/>
                                            </p:tgtEl>
                                            <p:attrNameLst>
                                              <p:attrName>style.visibility</p:attrName>
                                            </p:attrNameLst>
                                          </p:cBhvr>
                                          <p:to>
                                            <p:strVal val="visible"/>
                                          </p:to>
                                        </p:set>
                                        <p:anim calcmode="lin" valueType="num">
                                          <p:cBhvr>
                                            <p:cTn id="62" dur="300" fill="hold"/>
                                            <p:tgtEl>
                                              <p:spTgt spid="99"/>
                                            </p:tgtEl>
                                            <p:attrNameLst>
                                              <p:attrName>ppt_w</p:attrName>
                                            </p:attrNameLst>
                                          </p:cBhvr>
                                          <p:tavLst>
                                            <p:tav tm="0">
                                              <p:val>
                                                <p:fltVal val="0"/>
                                              </p:val>
                                            </p:tav>
                                            <p:tav tm="100000">
                                              <p:val>
                                                <p:strVal val="#ppt_w"/>
                                              </p:val>
                                            </p:tav>
                                          </p:tavLst>
                                        </p:anim>
                                        <p:anim calcmode="lin" valueType="num">
                                          <p:cBhvr>
                                            <p:cTn id="63" dur="300" fill="hold"/>
                                            <p:tgtEl>
                                              <p:spTgt spid="99"/>
                                            </p:tgtEl>
                                            <p:attrNameLst>
                                              <p:attrName>ppt_h</p:attrName>
                                            </p:attrNameLst>
                                          </p:cBhvr>
                                          <p:tavLst>
                                            <p:tav tm="0">
                                              <p:val>
                                                <p:fltVal val="0"/>
                                              </p:val>
                                            </p:tav>
                                            <p:tav tm="100000">
                                              <p:val>
                                                <p:strVal val="#ppt_h"/>
                                              </p:val>
                                            </p:tav>
                                          </p:tavLst>
                                        </p:anim>
                                        <p:animEffect transition="in" filter="fade">
                                          <p:cBhvr>
                                            <p:cTn id="64" dur="300"/>
                                            <p:tgtEl>
                                              <p:spTgt spid="99"/>
                                            </p:tgtEl>
                                          </p:cBhvr>
                                        </p:animEffect>
                                      </p:childTnLst>
                                    </p:cTn>
                                  </p:par>
                                  <p:par>
                                    <p:cTn id="65" presetID="6" presetClass="emph" presetSubtype="0" autoRev="1" fill="hold" nodeType="withEffect">
                                      <p:stCondLst>
                                        <p:cond delay="2500"/>
                                      </p:stCondLst>
                                      <p:childTnLst>
                                        <p:animScale>
                                          <p:cBhvr>
                                            <p:cTn id="66" dur="150" fill="hold"/>
                                            <p:tgtEl>
                                              <p:spTgt spid="99"/>
                                            </p:tgtEl>
                                          </p:cBhvr>
                                          <p:by x="110000" y="110000"/>
                                        </p:animScale>
                                      </p:childTnLst>
                                    </p:cTn>
                                  </p:par>
                                  <p:par>
                                    <p:cTn id="67" presetID="2" presetClass="entr" presetSubtype="2" fill="hold" grpId="0" nodeType="withEffect" p14:presetBounceEnd="60000">
                                      <p:stCondLst>
                                        <p:cond delay="2500"/>
                                      </p:stCondLst>
                                      <p:childTnLst>
                                        <p:set>
                                          <p:cBhvr>
                                            <p:cTn id="68" dur="1" fill="hold">
                                              <p:stCondLst>
                                                <p:cond delay="0"/>
                                              </p:stCondLst>
                                            </p:cTn>
                                            <p:tgtEl>
                                              <p:spTgt spid="107"/>
                                            </p:tgtEl>
                                            <p:attrNameLst>
                                              <p:attrName>style.visibility</p:attrName>
                                            </p:attrNameLst>
                                          </p:cBhvr>
                                          <p:to>
                                            <p:strVal val="visible"/>
                                          </p:to>
                                        </p:set>
                                        <p:anim calcmode="lin" valueType="num" p14:bounceEnd="60000">
                                          <p:cBhvr additive="base">
                                            <p:cTn id="69" dur="750" fill="hold"/>
                                            <p:tgtEl>
                                              <p:spTgt spid="107"/>
                                            </p:tgtEl>
                                            <p:attrNameLst>
                                              <p:attrName>ppt_x</p:attrName>
                                            </p:attrNameLst>
                                          </p:cBhvr>
                                          <p:tavLst>
                                            <p:tav tm="0">
                                              <p:val>
                                                <p:strVal val="1+#ppt_w/2"/>
                                              </p:val>
                                            </p:tav>
                                            <p:tav tm="100000">
                                              <p:val>
                                                <p:strVal val="#ppt_x"/>
                                              </p:val>
                                            </p:tav>
                                          </p:tavLst>
                                        </p:anim>
                                        <p:anim calcmode="lin" valueType="num" p14:bounceEnd="60000">
                                          <p:cBhvr additive="base">
                                            <p:cTn id="70" dur="750" fill="hold"/>
                                            <p:tgtEl>
                                              <p:spTgt spid="107"/>
                                            </p:tgtEl>
                                            <p:attrNameLst>
                                              <p:attrName>ppt_y</p:attrName>
                                            </p:attrNameLst>
                                          </p:cBhvr>
                                          <p:tavLst>
                                            <p:tav tm="0">
                                              <p:val>
                                                <p:strVal val="#ppt_y"/>
                                              </p:val>
                                            </p:tav>
                                            <p:tav tm="100000">
                                              <p:val>
                                                <p:strVal val="#ppt_y"/>
                                              </p:val>
                                            </p:tav>
                                          </p:tavLst>
                                        </p:anim>
                                      </p:childTnLst>
                                    </p:cTn>
                                  </p:par>
                                  <p:par>
                                    <p:cTn id="71" presetID="55" presetClass="entr" presetSubtype="0" fill="hold" grpId="0" nodeType="withEffect">
                                      <p:stCondLst>
                                        <p:cond delay="2900"/>
                                      </p:stCondLst>
                                      <p:childTnLst>
                                        <p:set>
                                          <p:cBhvr>
                                            <p:cTn id="72" dur="1" fill="hold">
                                              <p:stCondLst>
                                                <p:cond delay="0"/>
                                              </p:stCondLst>
                                            </p:cTn>
                                            <p:tgtEl>
                                              <p:spTgt spid="106"/>
                                            </p:tgtEl>
                                            <p:attrNameLst>
                                              <p:attrName>style.visibility</p:attrName>
                                            </p:attrNameLst>
                                          </p:cBhvr>
                                          <p:to>
                                            <p:strVal val="visible"/>
                                          </p:to>
                                        </p:set>
                                        <p:anim calcmode="lin" valueType="num">
                                          <p:cBhvr>
                                            <p:cTn id="73" dur="500" fill="hold"/>
                                            <p:tgtEl>
                                              <p:spTgt spid="106"/>
                                            </p:tgtEl>
                                            <p:attrNameLst>
                                              <p:attrName>ppt_w</p:attrName>
                                            </p:attrNameLst>
                                          </p:cBhvr>
                                          <p:tavLst>
                                            <p:tav tm="0">
                                              <p:val>
                                                <p:strVal val="#ppt_w*0.70"/>
                                              </p:val>
                                            </p:tav>
                                            <p:tav tm="100000">
                                              <p:val>
                                                <p:strVal val="#ppt_w"/>
                                              </p:val>
                                            </p:tav>
                                          </p:tavLst>
                                        </p:anim>
                                        <p:anim calcmode="lin" valueType="num">
                                          <p:cBhvr>
                                            <p:cTn id="74" dur="500" fill="hold"/>
                                            <p:tgtEl>
                                              <p:spTgt spid="106"/>
                                            </p:tgtEl>
                                            <p:attrNameLst>
                                              <p:attrName>ppt_h</p:attrName>
                                            </p:attrNameLst>
                                          </p:cBhvr>
                                          <p:tavLst>
                                            <p:tav tm="0">
                                              <p:val>
                                                <p:strVal val="#ppt_h"/>
                                              </p:val>
                                            </p:tav>
                                            <p:tav tm="100000">
                                              <p:val>
                                                <p:strVal val="#ppt_h"/>
                                              </p:val>
                                            </p:tav>
                                          </p:tavLst>
                                        </p:anim>
                                        <p:animEffect transition="in" filter="fade">
                                          <p:cBhvr>
                                            <p:cTn id="75" dur="500"/>
                                            <p:tgtEl>
                                              <p:spTgt spid="106"/>
                                            </p:tgtEl>
                                          </p:cBhvr>
                                        </p:animEffect>
                                      </p:childTnLst>
                                    </p:cTn>
                                  </p:par>
                                  <p:par>
                                    <p:cTn id="76" presetID="2" presetClass="entr" presetSubtype="2" fill="hold" grpId="0" nodeType="withEffect" p14:presetBounceEnd="60000">
                                      <p:stCondLst>
                                        <p:cond delay="2900"/>
                                      </p:stCondLst>
                                      <p:childTnLst>
                                        <p:set>
                                          <p:cBhvr>
                                            <p:cTn id="77" dur="1" fill="hold">
                                              <p:stCondLst>
                                                <p:cond delay="0"/>
                                              </p:stCondLst>
                                            </p:cTn>
                                            <p:tgtEl>
                                              <p:spTgt spid="88"/>
                                            </p:tgtEl>
                                            <p:attrNameLst>
                                              <p:attrName>style.visibility</p:attrName>
                                            </p:attrNameLst>
                                          </p:cBhvr>
                                          <p:to>
                                            <p:strVal val="visible"/>
                                          </p:to>
                                        </p:set>
                                        <p:anim calcmode="lin" valueType="num" p14:bounceEnd="60000">
                                          <p:cBhvr additive="base">
                                            <p:cTn id="78" dur="750" fill="hold"/>
                                            <p:tgtEl>
                                              <p:spTgt spid="88"/>
                                            </p:tgtEl>
                                            <p:attrNameLst>
                                              <p:attrName>ppt_x</p:attrName>
                                            </p:attrNameLst>
                                          </p:cBhvr>
                                          <p:tavLst>
                                            <p:tav tm="0">
                                              <p:val>
                                                <p:strVal val="1+#ppt_w/2"/>
                                              </p:val>
                                            </p:tav>
                                            <p:tav tm="100000">
                                              <p:val>
                                                <p:strVal val="#ppt_x"/>
                                              </p:val>
                                            </p:tav>
                                          </p:tavLst>
                                        </p:anim>
                                        <p:anim calcmode="lin" valueType="num" p14:bounceEnd="60000">
                                          <p:cBhvr additive="base">
                                            <p:cTn id="79" dur="750" fill="hold"/>
                                            <p:tgtEl>
                                              <p:spTgt spid="88"/>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14:presetBounceEnd="60000">
                                      <p:stCondLst>
                                        <p:cond delay="2900"/>
                                      </p:stCondLst>
                                      <p:childTnLst>
                                        <p:set>
                                          <p:cBhvr>
                                            <p:cTn id="81" dur="1" fill="hold">
                                              <p:stCondLst>
                                                <p:cond delay="0"/>
                                              </p:stCondLst>
                                            </p:cTn>
                                            <p:tgtEl>
                                              <p:spTgt spid="103"/>
                                            </p:tgtEl>
                                            <p:attrNameLst>
                                              <p:attrName>style.visibility</p:attrName>
                                            </p:attrNameLst>
                                          </p:cBhvr>
                                          <p:to>
                                            <p:strVal val="visible"/>
                                          </p:to>
                                        </p:set>
                                        <p:anim calcmode="lin" valueType="num" p14:bounceEnd="60000">
                                          <p:cBhvr additive="base">
                                            <p:cTn id="82" dur="750" fill="hold"/>
                                            <p:tgtEl>
                                              <p:spTgt spid="103"/>
                                            </p:tgtEl>
                                            <p:attrNameLst>
                                              <p:attrName>ppt_x</p:attrName>
                                            </p:attrNameLst>
                                          </p:cBhvr>
                                          <p:tavLst>
                                            <p:tav tm="0">
                                              <p:val>
                                                <p:strVal val="1+#ppt_w/2"/>
                                              </p:val>
                                            </p:tav>
                                            <p:tav tm="100000">
                                              <p:val>
                                                <p:strVal val="#ppt_x"/>
                                              </p:val>
                                            </p:tav>
                                          </p:tavLst>
                                        </p:anim>
                                        <p:anim calcmode="lin" valueType="num" p14:bounceEnd="60000">
                                          <p:cBhvr additive="base">
                                            <p:cTn id="83" dur="750" fill="hold"/>
                                            <p:tgtEl>
                                              <p:spTgt spid="103"/>
                                            </p:tgtEl>
                                            <p:attrNameLst>
                                              <p:attrName>ppt_y</p:attrName>
                                            </p:attrNameLst>
                                          </p:cBhvr>
                                          <p:tavLst>
                                            <p:tav tm="0">
                                              <p:val>
                                                <p:strVal val="#ppt_y"/>
                                              </p:val>
                                            </p:tav>
                                            <p:tav tm="100000">
                                              <p:val>
                                                <p:strVal val="#ppt_y"/>
                                              </p:val>
                                            </p:tav>
                                          </p:tavLst>
                                        </p:anim>
                                      </p:childTnLst>
                                    </p:cTn>
                                  </p:par>
                                  <p:par>
                                    <p:cTn id="84" presetID="53" presetClass="entr" presetSubtype="16" fill="hold" grpId="0" nodeType="withEffect">
                                      <p:stCondLst>
                                        <p:cond delay="3350"/>
                                      </p:stCondLst>
                                      <p:childTnLst>
                                        <p:set>
                                          <p:cBhvr>
                                            <p:cTn id="85" dur="1" fill="hold">
                                              <p:stCondLst>
                                                <p:cond delay="0"/>
                                              </p:stCondLst>
                                            </p:cTn>
                                            <p:tgtEl>
                                              <p:spTgt spid="89"/>
                                            </p:tgtEl>
                                            <p:attrNameLst>
                                              <p:attrName>style.visibility</p:attrName>
                                            </p:attrNameLst>
                                          </p:cBhvr>
                                          <p:to>
                                            <p:strVal val="visible"/>
                                          </p:to>
                                        </p:set>
                                        <p:anim calcmode="lin" valueType="num">
                                          <p:cBhvr>
                                            <p:cTn id="86" dur="300" fill="hold"/>
                                            <p:tgtEl>
                                              <p:spTgt spid="89"/>
                                            </p:tgtEl>
                                            <p:attrNameLst>
                                              <p:attrName>ppt_w</p:attrName>
                                            </p:attrNameLst>
                                          </p:cBhvr>
                                          <p:tavLst>
                                            <p:tav tm="0">
                                              <p:val>
                                                <p:fltVal val="0"/>
                                              </p:val>
                                            </p:tav>
                                            <p:tav tm="100000">
                                              <p:val>
                                                <p:strVal val="#ppt_w"/>
                                              </p:val>
                                            </p:tav>
                                          </p:tavLst>
                                        </p:anim>
                                        <p:anim calcmode="lin" valueType="num">
                                          <p:cBhvr>
                                            <p:cTn id="87" dur="300" fill="hold"/>
                                            <p:tgtEl>
                                              <p:spTgt spid="89"/>
                                            </p:tgtEl>
                                            <p:attrNameLst>
                                              <p:attrName>ppt_h</p:attrName>
                                            </p:attrNameLst>
                                          </p:cBhvr>
                                          <p:tavLst>
                                            <p:tav tm="0">
                                              <p:val>
                                                <p:fltVal val="0"/>
                                              </p:val>
                                            </p:tav>
                                            <p:tav tm="100000">
                                              <p:val>
                                                <p:strVal val="#ppt_h"/>
                                              </p:val>
                                            </p:tav>
                                          </p:tavLst>
                                        </p:anim>
                                        <p:animEffect transition="in" filter="fade">
                                          <p:cBhvr>
                                            <p:cTn id="88" dur="300"/>
                                            <p:tgtEl>
                                              <p:spTgt spid="89"/>
                                            </p:tgtEl>
                                          </p:cBhvr>
                                        </p:animEffect>
                                      </p:childTnLst>
                                    </p:cTn>
                                  </p:par>
                                  <p:par>
                                    <p:cTn id="89" presetID="6" presetClass="emph" presetSubtype="0" autoRev="1" fill="hold" grpId="1" nodeType="withEffect">
                                      <p:stCondLst>
                                        <p:cond delay="3650"/>
                                      </p:stCondLst>
                                      <p:childTnLst>
                                        <p:animScale>
                                          <p:cBhvr>
                                            <p:cTn id="90" dur="150" fill="hold"/>
                                            <p:tgtEl>
                                              <p:spTgt spid="89"/>
                                            </p:tgtEl>
                                          </p:cBhvr>
                                          <p:by x="110000" y="110000"/>
                                        </p:animScale>
                                      </p:childTnLst>
                                    </p:cTn>
                                  </p:par>
                                  <p:par>
                                    <p:cTn id="91" presetID="53" presetClass="entr" presetSubtype="16" fill="hold" nodeType="withEffect">
                                      <p:stCondLst>
                                        <p:cond delay="3650"/>
                                      </p:stCondLst>
                                      <p:childTnLst>
                                        <p:set>
                                          <p:cBhvr>
                                            <p:cTn id="92" dur="1" fill="hold">
                                              <p:stCondLst>
                                                <p:cond delay="0"/>
                                              </p:stCondLst>
                                            </p:cTn>
                                            <p:tgtEl>
                                              <p:spTgt spid="90"/>
                                            </p:tgtEl>
                                            <p:attrNameLst>
                                              <p:attrName>style.visibility</p:attrName>
                                            </p:attrNameLst>
                                          </p:cBhvr>
                                          <p:to>
                                            <p:strVal val="visible"/>
                                          </p:to>
                                        </p:set>
                                        <p:anim calcmode="lin" valueType="num">
                                          <p:cBhvr>
                                            <p:cTn id="93" dur="300" fill="hold"/>
                                            <p:tgtEl>
                                              <p:spTgt spid="90"/>
                                            </p:tgtEl>
                                            <p:attrNameLst>
                                              <p:attrName>ppt_w</p:attrName>
                                            </p:attrNameLst>
                                          </p:cBhvr>
                                          <p:tavLst>
                                            <p:tav tm="0">
                                              <p:val>
                                                <p:fltVal val="0"/>
                                              </p:val>
                                            </p:tav>
                                            <p:tav tm="100000">
                                              <p:val>
                                                <p:strVal val="#ppt_w"/>
                                              </p:val>
                                            </p:tav>
                                          </p:tavLst>
                                        </p:anim>
                                        <p:anim calcmode="lin" valueType="num">
                                          <p:cBhvr>
                                            <p:cTn id="94" dur="300" fill="hold"/>
                                            <p:tgtEl>
                                              <p:spTgt spid="90"/>
                                            </p:tgtEl>
                                            <p:attrNameLst>
                                              <p:attrName>ppt_h</p:attrName>
                                            </p:attrNameLst>
                                          </p:cBhvr>
                                          <p:tavLst>
                                            <p:tav tm="0">
                                              <p:val>
                                                <p:fltVal val="0"/>
                                              </p:val>
                                            </p:tav>
                                            <p:tav tm="100000">
                                              <p:val>
                                                <p:strVal val="#ppt_h"/>
                                              </p:val>
                                            </p:tav>
                                          </p:tavLst>
                                        </p:anim>
                                        <p:animEffect transition="in" filter="fade">
                                          <p:cBhvr>
                                            <p:cTn id="95" dur="300"/>
                                            <p:tgtEl>
                                              <p:spTgt spid="90"/>
                                            </p:tgtEl>
                                          </p:cBhvr>
                                        </p:animEffect>
                                      </p:childTnLst>
                                    </p:cTn>
                                  </p:par>
                                  <p:par>
                                    <p:cTn id="96" presetID="6" presetClass="emph" presetSubtype="0" autoRev="1" fill="hold" nodeType="withEffect">
                                      <p:stCondLst>
                                        <p:cond delay="3950"/>
                                      </p:stCondLst>
                                      <p:childTnLst>
                                        <p:animScale>
                                          <p:cBhvr>
                                            <p:cTn id="97" dur="150" fill="hold"/>
                                            <p:tgtEl>
                                              <p:spTgt spid="90"/>
                                            </p:tgtEl>
                                          </p:cBhvr>
                                          <p:by x="110000" y="110000"/>
                                        </p:animScale>
                                      </p:childTnLst>
                                    </p:cTn>
                                  </p:par>
                                  <p:par>
                                    <p:cTn id="98" presetID="2" presetClass="entr" presetSubtype="2" fill="hold" grpId="0" nodeType="withEffect" p14:presetBounceEnd="60000">
                                      <p:stCondLst>
                                        <p:cond delay="3950"/>
                                      </p:stCondLst>
                                      <p:childTnLst>
                                        <p:set>
                                          <p:cBhvr>
                                            <p:cTn id="99" dur="1" fill="hold">
                                              <p:stCondLst>
                                                <p:cond delay="0"/>
                                              </p:stCondLst>
                                            </p:cTn>
                                            <p:tgtEl>
                                              <p:spTgt spid="109"/>
                                            </p:tgtEl>
                                            <p:attrNameLst>
                                              <p:attrName>style.visibility</p:attrName>
                                            </p:attrNameLst>
                                          </p:cBhvr>
                                          <p:to>
                                            <p:strVal val="visible"/>
                                          </p:to>
                                        </p:set>
                                        <p:anim calcmode="lin" valueType="num" p14:bounceEnd="60000">
                                          <p:cBhvr additive="base">
                                            <p:cTn id="100" dur="750" fill="hold"/>
                                            <p:tgtEl>
                                              <p:spTgt spid="109"/>
                                            </p:tgtEl>
                                            <p:attrNameLst>
                                              <p:attrName>ppt_x</p:attrName>
                                            </p:attrNameLst>
                                          </p:cBhvr>
                                          <p:tavLst>
                                            <p:tav tm="0">
                                              <p:val>
                                                <p:strVal val="1+#ppt_w/2"/>
                                              </p:val>
                                            </p:tav>
                                            <p:tav tm="100000">
                                              <p:val>
                                                <p:strVal val="#ppt_x"/>
                                              </p:val>
                                            </p:tav>
                                          </p:tavLst>
                                        </p:anim>
                                        <p:anim calcmode="lin" valueType="num" p14:bounceEnd="60000">
                                          <p:cBhvr additive="base">
                                            <p:cTn id="101" dur="750" fill="hold"/>
                                            <p:tgtEl>
                                              <p:spTgt spid="109"/>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4200"/>
                                      </p:stCondLst>
                                      <p:childTnLst>
                                        <p:set>
                                          <p:cBhvr>
                                            <p:cTn id="103" dur="1" fill="hold">
                                              <p:stCondLst>
                                                <p:cond delay="0"/>
                                              </p:stCondLst>
                                            </p:cTn>
                                            <p:tgtEl>
                                              <p:spTgt spid="108"/>
                                            </p:tgtEl>
                                            <p:attrNameLst>
                                              <p:attrName>style.visibility</p:attrName>
                                            </p:attrNameLst>
                                          </p:cBhvr>
                                          <p:to>
                                            <p:strVal val="visible"/>
                                          </p:to>
                                        </p:set>
                                        <p:anim calcmode="lin" valueType="num">
                                          <p:cBhvr>
                                            <p:cTn id="104" dur="500" fill="hold"/>
                                            <p:tgtEl>
                                              <p:spTgt spid="108"/>
                                            </p:tgtEl>
                                            <p:attrNameLst>
                                              <p:attrName>ppt_w</p:attrName>
                                            </p:attrNameLst>
                                          </p:cBhvr>
                                          <p:tavLst>
                                            <p:tav tm="0">
                                              <p:val>
                                                <p:strVal val="#ppt_w*0.70"/>
                                              </p:val>
                                            </p:tav>
                                            <p:tav tm="100000">
                                              <p:val>
                                                <p:strVal val="#ppt_w"/>
                                              </p:val>
                                            </p:tav>
                                          </p:tavLst>
                                        </p:anim>
                                        <p:anim calcmode="lin" valueType="num">
                                          <p:cBhvr>
                                            <p:cTn id="105" dur="500" fill="hold"/>
                                            <p:tgtEl>
                                              <p:spTgt spid="108"/>
                                            </p:tgtEl>
                                            <p:attrNameLst>
                                              <p:attrName>ppt_h</p:attrName>
                                            </p:attrNameLst>
                                          </p:cBhvr>
                                          <p:tavLst>
                                            <p:tav tm="0">
                                              <p:val>
                                                <p:strVal val="#ppt_h"/>
                                              </p:val>
                                            </p:tav>
                                            <p:tav tm="100000">
                                              <p:val>
                                                <p:strVal val="#ppt_h"/>
                                              </p:val>
                                            </p:tav>
                                          </p:tavLst>
                                        </p:anim>
                                        <p:animEffect transition="in" filter="fade">
                                          <p:cBhvr>
                                            <p:cTn id="106" dur="500"/>
                                            <p:tgtEl>
                                              <p:spTgt spid="108"/>
                                            </p:tgtEl>
                                          </p:cBhvr>
                                        </p:animEffect>
                                      </p:childTnLst>
                                    </p:cTn>
                                  </p:par>
                                  <p:par>
                                    <p:cTn id="107" presetID="2" presetClass="entr" presetSubtype="4" fill="hold" grpId="0" nodeType="withEffect" p14:presetBounceEnd="60000">
                                      <p:stCondLst>
                                        <p:cond delay="4200"/>
                                      </p:stCondLst>
                                      <p:childTnLst>
                                        <p:set>
                                          <p:cBhvr>
                                            <p:cTn id="108" dur="1" fill="hold">
                                              <p:stCondLst>
                                                <p:cond delay="0"/>
                                              </p:stCondLst>
                                            </p:cTn>
                                            <p:tgtEl>
                                              <p:spTgt spid="82"/>
                                            </p:tgtEl>
                                            <p:attrNameLst>
                                              <p:attrName>style.visibility</p:attrName>
                                            </p:attrNameLst>
                                          </p:cBhvr>
                                          <p:to>
                                            <p:strVal val="visible"/>
                                          </p:to>
                                        </p:set>
                                        <p:anim calcmode="lin" valueType="num" p14:bounceEnd="60000">
                                          <p:cBhvr additive="base">
                                            <p:cTn id="109" dur="750" fill="hold"/>
                                            <p:tgtEl>
                                              <p:spTgt spid="82"/>
                                            </p:tgtEl>
                                            <p:attrNameLst>
                                              <p:attrName>ppt_x</p:attrName>
                                            </p:attrNameLst>
                                          </p:cBhvr>
                                          <p:tavLst>
                                            <p:tav tm="0">
                                              <p:val>
                                                <p:strVal val="#ppt_x"/>
                                              </p:val>
                                            </p:tav>
                                            <p:tav tm="100000">
                                              <p:val>
                                                <p:strVal val="#ppt_x"/>
                                              </p:val>
                                            </p:tav>
                                          </p:tavLst>
                                        </p:anim>
                                        <p:anim calcmode="lin" valueType="num" p14:bounceEnd="60000">
                                          <p:cBhvr additive="base">
                                            <p:cTn id="110" dur="750" fill="hold"/>
                                            <p:tgtEl>
                                              <p:spTgt spid="8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14:presetBounceEnd="60000">
                                      <p:stCondLst>
                                        <p:cond delay="4200"/>
                                      </p:stCondLst>
                                      <p:childTnLst>
                                        <p:set>
                                          <p:cBhvr>
                                            <p:cTn id="112" dur="1" fill="hold">
                                              <p:stCondLst>
                                                <p:cond delay="0"/>
                                              </p:stCondLst>
                                            </p:cTn>
                                            <p:tgtEl>
                                              <p:spTgt spid="105"/>
                                            </p:tgtEl>
                                            <p:attrNameLst>
                                              <p:attrName>style.visibility</p:attrName>
                                            </p:attrNameLst>
                                          </p:cBhvr>
                                          <p:to>
                                            <p:strVal val="visible"/>
                                          </p:to>
                                        </p:set>
                                        <p:anim calcmode="lin" valueType="num" p14:bounceEnd="60000">
                                          <p:cBhvr additive="base">
                                            <p:cTn id="113" dur="750" fill="hold"/>
                                            <p:tgtEl>
                                              <p:spTgt spid="105"/>
                                            </p:tgtEl>
                                            <p:attrNameLst>
                                              <p:attrName>ppt_x</p:attrName>
                                            </p:attrNameLst>
                                          </p:cBhvr>
                                          <p:tavLst>
                                            <p:tav tm="0">
                                              <p:val>
                                                <p:strVal val="#ppt_x"/>
                                              </p:val>
                                            </p:tav>
                                            <p:tav tm="100000">
                                              <p:val>
                                                <p:strVal val="#ppt_x"/>
                                              </p:val>
                                            </p:tav>
                                          </p:tavLst>
                                        </p:anim>
                                        <p:anim calcmode="lin" valueType="num" p14:bounceEnd="60000">
                                          <p:cBhvr additive="base">
                                            <p:cTn id="114" dur="750" fill="hold"/>
                                            <p:tgtEl>
                                              <p:spTgt spid="105"/>
                                            </p:tgtEl>
                                            <p:attrNameLst>
                                              <p:attrName>ppt_y</p:attrName>
                                            </p:attrNameLst>
                                          </p:cBhvr>
                                          <p:tavLst>
                                            <p:tav tm="0">
                                              <p:val>
                                                <p:strVal val="1+#ppt_h/2"/>
                                              </p:val>
                                            </p:tav>
                                            <p:tav tm="100000">
                                              <p:val>
                                                <p:strVal val="#ppt_y"/>
                                              </p:val>
                                            </p:tav>
                                          </p:tavLst>
                                        </p:anim>
                                      </p:childTnLst>
                                    </p:cTn>
                                  </p:par>
                                  <p:par>
                                    <p:cTn id="115" presetID="53" presetClass="entr" presetSubtype="16" fill="hold" grpId="0" nodeType="withEffect">
                                      <p:stCondLst>
                                        <p:cond delay="4650"/>
                                      </p:stCondLst>
                                      <p:childTnLst>
                                        <p:set>
                                          <p:cBhvr>
                                            <p:cTn id="116" dur="1" fill="hold">
                                              <p:stCondLst>
                                                <p:cond delay="0"/>
                                              </p:stCondLst>
                                            </p:cTn>
                                            <p:tgtEl>
                                              <p:spTgt spid="83"/>
                                            </p:tgtEl>
                                            <p:attrNameLst>
                                              <p:attrName>style.visibility</p:attrName>
                                            </p:attrNameLst>
                                          </p:cBhvr>
                                          <p:to>
                                            <p:strVal val="visible"/>
                                          </p:to>
                                        </p:set>
                                        <p:anim calcmode="lin" valueType="num">
                                          <p:cBhvr>
                                            <p:cTn id="117" dur="300" fill="hold"/>
                                            <p:tgtEl>
                                              <p:spTgt spid="83"/>
                                            </p:tgtEl>
                                            <p:attrNameLst>
                                              <p:attrName>ppt_w</p:attrName>
                                            </p:attrNameLst>
                                          </p:cBhvr>
                                          <p:tavLst>
                                            <p:tav tm="0">
                                              <p:val>
                                                <p:fltVal val="0"/>
                                              </p:val>
                                            </p:tav>
                                            <p:tav tm="100000">
                                              <p:val>
                                                <p:strVal val="#ppt_w"/>
                                              </p:val>
                                            </p:tav>
                                          </p:tavLst>
                                        </p:anim>
                                        <p:anim calcmode="lin" valueType="num">
                                          <p:cBhvr>
                                            <p:cTn id="118" dur="300" fill="hold"/>
                                            <p:tgtEl>
                                              <p:spTgt spid="83"/>
                                            </p:tgtEl>
                                            <p:attrNameLst>
                                              <p:attrName>ppt_h</p:attrName>
                                            </p:attrNameLst>
                                          </p:cBhvr>
                                          <p:tavLst>
                                            <p:tav tm="0">
                                              <p:val>
                                                <p:fltVal val="0"/>
                                              </p:val>
                                            </p:tav>
                                            <p:tav tm="100000">
                                              <p:val>
                                                <p:strVal val="#ppt_h"/>
                                              </p:val>
                                            </p:tav>
                                          </p:tavLst>
                                        </p:anim>
                                        <p:animEffect transition="in" filter="fade">
                                          <p:cBhvr>
                                            <p:cTn id="119" dur="300"/>
                                            <p:tgtEl>
                                              <p:spTgt spid="83"/>
                                            </p:tgtEl>
                                          </p:cBhvr>
                                        </p:animEffect>
                                      </p:childTnLst>
                                    </p:cTn>
                                  </p:par>
                                  <p:par>
                                    <p:cTn id="120" presetID="6" presetClass="emph" presetSubtype="0" autoRev="1" fill="hold" grpId="1" nodeType="withEffect">
                                      <p:stCondLst>
                                        <p:cond delay="4950"/>
                                      </p:stCondLst>
                                      <p:childTnLst>
                                        <p:animScale>
                                          <p:cBhvr>
                                            <p:cTn id="121" dur="150" fill="hold"/>
                                            <p:tgtEl>
                                              <p:spTgt spid="83"/>
                                            </p:tgtEl>
                                          </p:cBhvr>
                                          <p:by x="110000" y="110000"/>
                                        </p:animScale>
                                      </p:childTnLst>
                                    </p:cTn>
                                  </p:par>
                                  <p:par>
                                    <p:cTn id="122" presetID="53" presetClass="entr" presetSubtype="16" fill="hold" nodeType="withEffect">
                                      <p:stCondLst>
                                        <p:cond delay="4950"/>
                                      </p:stCondLst>
                                      <p:childTnLst>
                                        <p:set>
                                          <p:cBhvr>
                                            <p:cTn id="123" dur="1" fill="hold">
                                              <p:stCondLst>
                                                <p:cond delay="0"/>
                                              </p:stCondLst>
                                            </p:cTn>
                                            <p:tgtEl>
                                              <p:spTgt spid="93"/>
                                            </p:tgtEl>
                                            <p:attrNameLst>
                                              <p:attrName>style.visibility</p:attrName>
                                            </p:attrNameLst>
                                          </p:cBhvr>
                                          <p:to>
                                            <p:strVal val="visible"/>
                                          </p:to>
                                        </p:set>
                                        <p:anim calcmode="lin" valueType="num">
                                          <p:cBhvr>
                                            <p:cTn id="124" dur="300" fill="hold"/>
                                            <p:tgtEl>
                                              <p:spTgt spid="93"/>
                                            </p:tgtEl>
                                            <p:attrNameLst>
                                              <p:attrName>ppt_w</p:attrName>
                                            </p:attrNameLst>
                                          </p:cBhvr>
                                          <p:tavLst>
                                            <p:tav tm="0">
                                              <p:val>
                                                <p:fltVal val="0"/>
                                              </p:val>
                                            </p:tav>
                                            <p:tav tm="100000">
                                              <p:val>
                                                <p:strVal val="#ppt_w"/>
                                              </p:val>
                                            </p:tav>
                                          </p:tavLst>
                                        </p:anim>
                                        <p:anim calcmode="lin" valueType="num">
                                          <p:cBhvr>
                                            <p:cTn id="125" dur="300" fill="hold"/>
                                            <p:tgtEl>
                                              <p:spTgt spid="93"/>
                                            </p:tgtEl>
                                            <p:attrNameLst>
                                              <p:attrName>ppt_h</p:attrName>
                                            </p:attrNameLst>
                                          </p:cBhvr>
                                          <p:tavLst>
                                            <p:tav tm="0">
                                              <p:val>
                                                <p:fltVal val="0"/>
                                              </p:val>
                                            </p:tav>
                                            <p:tav tm="100000">
                                              <p:val>
                                                <p:strVal val="#ppt_h"/>
                                              </p:val>
                                            </p:tav>
                                          </p:tavLst>
                                        </p:anim>
                                        <p:animEffect transition="in" filter="fade">
                                          <p:cBhvr>
                                            <p:cTn id="126" dur="300"/>
                                            <p:tgtEl>
                                              <p:spTgt spid="93"/>
                                            </p:tgtEl>
                                          </p:cBhvr>
                                        </p:animEffect>
                                      </p:childTnLst>
                                    </p:cTn>
                                  </p:par>
                                  <p:par>
                                    <p:cTn id="127" presetID="6" presetClass="emph" presetSubtype="0" autoRev="1" fill="hold" nodeType="withEffect">
                                      <p:stCondLst>
                                        <p:cond delay="5250"/>
                                      </p:stCondLst>
                                      <p:childTnLst>
                                        <p:animScale>
                                          <p:cBhvr>
                                            <p:cTn id="128" dur="150" fill="hold"/>
                                            <p:tgtEl>
                                              <p:spTgt spid="93"/>
                                            </p:tgtEl>
                                          </p:cBhvr>
                                          <p:by x="110000" y="110000"/>
                                        </p:animScale>
                                      </p:childTnLst>
                                    </p:cTn>
                                  </p:par>
                                  <p:par>
                                    <p:cTn id="129" presetID="2" presetClass="entr" presetSubtype="8" fill="hold" grpId="0" nodeType="withEffect" p14:presetBounceEnd="60000">
                                      <p:stCondLst>
                                        <p:cond delay="5250"/>
                                      </p:stCondLst>
                                      <p:childTnLst>
                                        <p:set>
                                          <p:cBhvr>
                                            <p:cTn id="130" dur="1" fill="hold">
                                              <p:stCondLst>
                                                <p:cond delay="0"/>
                                              </p:stCondLst>
                                            </p:cTn>
                                            <p:tgtEl>
                                              <p:spTgt spid="111"/>
                                            </p:tgtEl>
                                            <p:attrNameLst>
                                              <p:attrName>style.visibility</p:attrName>
                                            </p:attrNameLst>
                                          </p:cBhvr>
                                          <p:to>
                                            <p:strVal val="visible"/>
                                          </p:to>
                                        </p:set>
                                        <p:anim calcmode="lin" valueType="num" p14:bounceEnd="60000">
                                          <p:cBhvr additive="base">
                                            <p:cTn id="131" dur="750" fill="hold"/>
                                            <p:tgtEl>
                                              <p:spTgt spid="111"/>
                                            </p:tgtEl>
                                            <p:attrNameLst>
                                              <p:attrName>ppt_x</p:attrName>
                                            </p:attrNameLst>
                                          </p:cBhvr>
                                          <p:tavLst>
                                            <p:tav tm="0">
                                              <p:val>
                                                <p:strVal val="0-#ppt_w/2"/>
                                              </p:val>
                                            </p:tav>
                                            <p:tav tm="100000">
                                              <p:val>
                                                <p:strVal val="#ppt_x"/>
                                              </p:val>
                                            </p:tav>
                                          </p:tavLst>
                                        </p:anim>
                                        <p:anim calcmode="lin" valueType="num" p14:bounceEnd="60000">
                                          <p:cBhvr additive="base">
                                            <p:cTn id="132" dur="750" fill="hold"/>
                                            <p:tgtEl>
                                              <p:spTgt spid="111"/>
                                            </p:tgtEl>
                                            <p:attrNameLst>
                                              <p:attrName>ppt_y</p:attrName>
                                            </p:attrNameLst>
                                          </p:cBhvr>
                                          <p:tavLst>
                                            <p:tav tm="0">
                                              <p:val>
                                                <p:strVal val="#ppt_y"/>
                                              </p:val>
                                            </p:tav>
                                            <p:tav tm="100000">
                                              <p:val>
                                                <p:strVal val="#ppt_y"/>
                                              </p:val>
                                            </p:tav>
                                          </p:tavLst>
                                        </p:anim>
                                      </p:childTnLst>
                                    </p:cTn>
                                  </p:par>
                                  <p:par>
                                    <p:cTn id="133" presetID="55" presetClass="entr" presetSubtype="0" fill="hold" grpId="0" nodeType="withEffect">
                                      <p:stCondLst>
                                        <p:cond delay="5650"/>
                                      </p:stCondLst>
                                      <p:childTnLst>
                                        <p:set>
                                          <p:cBhvr>
                                            <p:cTn id="134" dur="1" fill="hold">
                                              <p:stCondLst>
                                                <p:cond delay="0"/>
                                              </p:stCondLst>
                                            </p:cTn>
                                            <p:tgtEl>
                                              <p:spTgt spid="110"/>
                                            </p:tgtEl>
                                            <p:attrNameLst>
                                              <p:attrName>style.visibility</p:attrName>
                                            </p:attrNameLst>
                                          </p:cBhvr>
                                          <p:to>
                                            <p:strVal val="visible"/>
                                          </p:to>
                                        </p:set>
                                        <p:anim calcmode="lin" valueType="num">
                                          <p:cBhvr>
                                            <p:cTn id="135" dur="500" fill="hold"/>
                                            <p:tgtEl>
                                              <p:spTgt spid="110"/>
                                            </p:tgtEl>
                                            <p:attrNameLst>
                                              <p:attrName>ppt_w</p:attrName>
                                            </p:attrNameLst>
                                          </p:cBhvr>
                                          <p:tavLst>
                                            <p:tav tm="0">
                                              <p:val>
                                                <p:strVal val="#ppt_w*0.70"/>
                                              </p:val>
                                            </p:tav>
                                            <p:tav tm="100000">
                                              <p:val>
                                                <p:strVal val="#ppt_w"/>
                                              </p:val>
                                            </p:tav>
                                          </p:tavLst>
                                        </p:anim>
                                        <p:anim calcmode="lin" valueType="num">
                                          <p:cBhvr>
                                            <p:cTn id="136" dur="500" fill="hold"/>
                                            <p:tgtEl>
                                              <p:spTgt spid="110"/>
                                            </p:tgtEl>
                                            <p:attrNameLst>
                                              <p:attrName>ppt_h</p:attrName>
                                            </p:attrNameLst>
                                          </p:cBhvr>
                                          <p:tavLst>
                                            <p:tav tm="0">
                                              <p:val>
                                                <p:strVal val="#ppt_h"/>
                                              </p:val>
                                            </p:tav>
                                            <p:tav tm="100000">
                                              <p:val>
                                                <p:strVal val="#ppt_h"/>
                                              </p:val>
                                            </p:tav>
                                          </p:tavLst>
                                        </p:anim>
                                        <p:animEffect transition="in" filter="fade">
                                          <p:cBhvr>
                                            <p:cTn id="13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82" grpId="0" animBg="1"/>
          <p:bldP spid="83" grpId="0" animBg="1"/>
          <p:bldP spid="83" grpId="1" animBg="1"/>
          <p:bldP spid="84" grpId="0" animBg="1"/>
          <p:bldP spid="85" grpId="0" animBg="1"/>
          <p:bldP spid="85" grpId="1" animBg="1"/>
          <p:bldP spid="86" grpId="0" animBg="1"/>
          <p:bldP spid="87" grpId="0" animBg="1"/>
          <p:bldP spid="87" grpId="1" animBg="1"/>
          <p:bldP spid="88" grpId="0" animBg="1"/>
          <p:bldP spid="89" grpId="0" animBg="1"/>
          <p:bldP spid="89" grpId="1" animBg="1"/>
          <p:bldP spid="102" grpId="0"/>
          <p:bldP spid="103" grpId="0"/>
          <p:bldP spid="104" grpId="0"/>
          <p:bldP spid="105" grpId="0"/>
          <p:bldP spid="106" grpId="0"/>
          <p:bldP spid="107" grpId="0" animBg="1"/>
          <p:bldP spid="108" grpId="0"/>
          <p:bldP spid="109" grpId="0" animBg="1"/>
          <p:bldP spid="110" grpId="0"/>
          <p:bldP spid="111" grpId="0" animBg="1"/>
          <p:bldP spid="112" grpId="0"/>
          <p:bldP spid="1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2" presetClass="entr" presetSubtype="8"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750" fill="hold"/>
                                            <p:tgtEl>
                                              <p:spTgt spid="86"/>
                                            </p:tgtEl>
                                            <p:attrNameLst>
                                              <p:attrName>ppt_x</p:attrName>
                                            </p:attrNameLst>
                                          </p:cBhvr>
                                          <p:tavLst>
                                            <p:tav tm="0">
                                              <p:val>
                                                <p:strVal val="0-#ppt_w/2"/>
                                              </p:val>
                                            </p:tav>
                                            <p:tav tm="100000">
                                              <p:val>
                                                <p:strVal val="#ppt_x"/>
                                              </p:val>
                                            </p:tav>
                                          </p:tavLst>
                                        </p:anim>
                                        <p:anim calcmode="lin" valueType="num">
                                          <p:cBhvr additive="base">
                                            <p:cTn id="17" dur="750" fill="hold"/>
                                            <p:tgtEl>
                                              <p:spTgt spid="8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additive="base">
                                            <p:cTn id="20" dur="750" fill="hold"/>
                                            <p:tgtEl>
                                              <p:spTgt spid="102"/>
                                            </p:tgtEl>
                                            <p:attrNameLst>
                                              <p:attrName>ppt_x</p:attrName>
                                            </p:attrNameLst>
                                          </p:cBhvr>
                                          <p:tavLst>
                                            <p:tav tm="0">
                                              <p:val>
                                                <p:strVal val="0-#ppt_w/2"/>
                                              </p:val>
                                            </p:tav>
                                            <p:tav tm="100000">
                                              <p:val>
                                                <p:strVal val="#ppt_x"/>
                                              </p:val>
                                            </p:tav>
                                          </p:tavLst>
                                        </p:anim>
                                        <p:anim calcmode="lin" valueType="num">
                                          <p:cBhvr additive="base">
                                            <p:cTn id="21" dur="750" fill="hold"/>
                                            <p:tgtEl>
                                              <p:spTgt spid="102"/>
                                            </p:tgtEl>
                                            <p:attrNameLst>
                                              <p:attrName>ppt_y</p:attrName>
                                            </p:attrNameLst>
                                          </p:cBhvr>
                                          <p:tavLst>
                                            <p:tav tm="0">
                                              <p:val>
                                                <p:strVal val="#ppt_y"/>
                                              </p:val>
                                            </p:tav>
                                            <p:tav tm="100000">
                                              <p:val>
                                                <p:strVal val="#ppt_y"/>
                                              </p:val>
                                            </p:tav>
                                          </p:tavLst>
                                        </p:anim>
                                      </p:childTnLst>
                                    </p:cTn>
                                  </p:par>
                                  <p:par>
                                    <p:cTn id="22" presetID="53" presetClass="entr" presetSubtype="16" fill="hold" grpId="0" nodeType="withEffect">
                                      <p:stCondLst>
                                        <p:cond delay="500"/>
                                      </p:stCondLst>
                                      <p:childTnLst>
                                        <p:set>
                                          <p:cBhvr>
                                            <p:cTn id="23" dur="1" fill="hold">
                                              <p:stCondLst>
                                                <p:cond delay="0"/>
                                              </p:stCondLst>
                                            </p:cTn>
                                            <p:tgtEl>
                                              <p:spTgt spid="87"/>
                                            </p:tgtEl>
                                            <p:attrNameLst>
                                              <p:attrName>style.visibility</p:attrName>
                                            </p:attrNameLst>
                                          </p:cBhvr>
                                          <p:to>
                                            <p:strVal val="visible"/>
                                          </p:to>
                                        </p:set>
                                        <p:anim calcmode="lin" valueType="num">
                                          <p:cBhvr>
                                            <p:cTn id="24" dur="300" fill="hold"/>
                                            <p:tgtEl>
                                              <p:spTgt spid="87"/>
                                            </p:tgtEl>
                                            <p:attrNameLst>
                                              <p:attrName>ppt_w</p:attrName>
                                            </p:attrNameLst>
                                          </p:cBhvr>
                                          <p:tavLst>
                                            <p:tav tm="0">
                                              <p:val>
                                                <p:fltVal val="0"/>
                                              </p:val>
                                            </p:tav>
                                            <p:tav tm="100000">
                                              <p:val>
                                                <p:strVal val="#ppt_w"/>
                                              </p:val>
                                            </p:tav>
                                          </p:tavLst>
                                        </p:anim>
                                        <p:anim calcmode="lin" valueType="num">
                                          <p:cBhvr>
                                            <p:cTn id="25" dur="300" fill="hold"/>
                                            <p:tgtEl>
                                              <p:spTgt spid="87"/>
                                            </p:tgtEl>
                                            <p:attrNameLst>
                                              <p:attrName>ppt_h</p:attrName>
                                            </p:attrNameLst>
                                          </p:cBhvr>
                                          <p:tavLst>
                                            <p:tav tm="0">
                                              <p:val>
                                                <p:fltVal val="0"/>
                                              </p:val>
                                            </p:tav>
                                            <p:tav tm="100000">
                                              <p:val>
                                                <p:strVal val="#ppt_h"/>
                                              </p:val>
                                            </p:tav>
                                          </p:tavLst>
                                        </p:anim>
                                        <p:animEffect transition="in" filter="fade">
                                          <p:cBhvr>
                                            <p:cTn id="26" dur="300"/>
                                            <p:tgtEl>
                                              <p:spTgt spid="87"/>
                                            </p:tgtEl>
                                          </p:cBhvr>
                                        </p:animEffect>
                                      </p:childTnLst>
                                    </p:cTn>
                                  </p:par>
                                  <p:par>
                                    <p:cTn id="27" presetID="6" presetClass="emph" presetSubtype="0" autoRev="1" fill="hold" grpId="1" nodeType="withEffect">
                                      <p:stCondLst>
                                        <p:cond delay="800"/>
                                      </p:stCondLst>
                                      <p:childTnLst>
                                        <p:animScale>
                                          <p:cBhvr>
                                            <p:cTn id="28" dur="150" fill="hold"/>
                                            <p:tgtEl>
                                              <p:spTgt spid="87"/>
                                            </p:tgtEl>
                                          </p:cBhvr>
                                          <p:by x="110000" y="110000"/>
                                        </p:animScale>
                                      </p:childTnLst>
                                    </p:cTn>
                                  </p:par>
                                  <p:par>
                                    <p:cTn id="29" presetID="53" presetClass="entr" presetSubtype="16" fill="hold" nodeType="withEffect">
                                      <p:stCondLst>
                                        <p:cond delay="800"/>
                                      </p:stCondLst>
                                      <p:childTnLst>
                                        <p:set>
                                          <p:cBhvr>
                                            <p:cTn id="30" dur="1" fill="hold">
                                              <p:stCondLst>
                                                <p:cond delay="0"/>
                                              </p:stCondLst>
                                            </p:cTn>
                                            <p:tgtEl>
                                              <p:spTgt spid="96"/>
                                            </p:tgtEl>
                                            <p:attrNameLst>
                                              <p:attrName>style.visibility</p:attrName>
                                            </p:attrNameLst>
                                          </p:cBhvr>
                                          <p:to>
                                            <p:strVal val="visible"/>
                                          </p:to>
                                        </p:set>
                                        <p:anim calcmode="lin" valueType="num">
                                          <p:cBhvr>
                                            <p:cTn id="31" dur="300" fill="hold"/>
                                            <p:tgtEl>
                                              <p:spTgt spid="96"/>
                                            </p:tgtEl>
                                            <p:attrNameLst>
                                              <p:attrName>ppt_w</p:attrName>
                                            </p:attrNameLst>
                                          </p:cBhvr>
                                          <p:tavLst>
                                            <p:tav tm="0">
                                              <p:val>
                                                <p:fltVal val="0"/>
                                              </p:val>
                                            </p:tav>
                                            <p:tav tm="100000">
                                              <p:val>
                                                <p:strVal val="#ppt_w"/>
                                              </p:val>
                                            </p:tav>
                                          </p:tavLst>
                                        </p:anim>
                                        <p:anim calcmode="lin" valueType="num">
                                          <p:cBhvr>
                                            <p:cTn id="32" dur="300" fill="hold"/>
                                            <p:tgtEl>
                                              <p:spTgt spid="96"/>
                                            </p:tgtEl>
                                            <p:attrNameLst>
                                              <p:attrName>ppt_h</p:attrName>
                                            </p:attrNameLst>
                                          </p:cBhvr>
                                          <p:tavLst>
                                            <p:tav tm="0">
                                              <p:val>
                                                <p:fltVal val="0"/>
                                              </p:val>
                                            </p:tav>
                                            <p:tav tm="100000">
                                              <p:val>
                                                <p:strVal val="#ppt_h"/>
                                              </p:val>
                                            </p:tav>
                                          </p:tavLst>
                                        </p:anim>
                                        <p:animEffect transition="in" filter="fade">
                                          <p:cBhvr>
                                            <p:cTn id="33" dur="300"/>
                                            <p:tgtEl>
                                              <p:spTgt spid="96"/>
                                            </p:tgtEl>
                                          </p:cBhvr>
                                        </p:animEffect>
                                      </p:childTnLst>
                                    </p:cTn>
                                  </p:par>
                                  <p:par>
                                    <p:cTn id="34" presetID="6" presetClass="emph" presetSubtype="0" autoRev="1" fill="hold" nodeType="withEffect">
                                      <p:stCondLst>
                                        <p:cond delay="1100"/>
                                      </p:stCondLst>
                                      <p:childTnLst>
                                        <p:animScale>
                                          <p:cBhvr>
                                            <p:cTn id="35" dur="150" fill="hold"/>
                                            <p:tgtEl>
                                              <p:spTgt spid="96"/>
                                            </p:tgtEl>
                                          </p:cBhvr>
                                          <p:by x="110000" y="110000"/>
                                        </p:animScale>
                                      </p:childTnLst>
                                    </p:cTn>
                                  </p:par>
                                  <p:par>
                                    <p:cTn id="36" presetID="2" presetClass="entr" presetSubtype="8" fill="hold" grpId="0" nodeType="withEffect">
                                      <p:stCondLst>
                                        <p:cond delay="1100"/>
                                      </p:stCondLst>
                                      <p:childTnLst>
                                        <p:set>
                                          <p:cBhvr>
                                            <p:cTn id="37" dur="1" fill="hold">
                                              <p:stCondLst>
                                                <p:cond delay="0"/>
                                              </p:stCondLst>
                                            </p:cTn>
                                            <p:tgtEl>
                                              <p:spTgt spid="113"/>
                                            </p:tgtEl>
                                            <p:attrNameLst>
                                              <p:attrName>style.visibility</p:attrName>
                                            </p:attrNameLst>
                                          </p:cBhvr>
                                          <p:to>
                                            <p:strVal val="visible"/>
                                          </p:to>
                                        </p:set>
                                        <p:anim calcmode="lin" valueType="num">
                                          <p:cBhvr additive="base">
                                            <p:cTn id="38" dur="750" fill="hold"/>
                                            <p:tgtEl>
                                              <p:spTgt spid="113"/>
                                            </p:tgtEl>
                                            <p:attrNameLst>
                                              <p:attrName>ppt_x</p:attrName>
                                            </p:attrNameLst>
                                          </p:cBhvr>
                                          <p:tavLst>
                                            <p:tav tm="0">
                                              <p:val>
                                                <p:strVal val="0-#ppt_w/2"/>
                                              </p:val>
                                            </p:tav>
                                            <p:tav tm="100000">
                                              <p:val>
                                                <p:strVal val="#ppt_x"/>
                                              </p:val>
                                            </p:tav>
                                          </p:tavLst>
                                        </p:anim>
                                        <p:anim calcmode="lin" valueType="num">
                                          <p:cBhvr additive="base">
                                            <p:cTn id="39" dur="750" fill="hold"/>
                                            <p:tgtEl>
                                              <p:spTgt spid="113"/>
                                            </p:tgtEl>
                                            <p:attrNameLst>
                                              <p:attrName>ppt_y</p:attrName>
                                            </p:attrNameLst>
                                          </p:cBhvr>
                                          <p:tavLst>
                                            <p:tav tm="0">
                                              <p:val>
                                                <p:strVal val="#ppt_y"/>
                                              </p:val>
                                            </p:tav>
                                            <p:tav tm="100000">
                                              <p:val>
                                                <p:strVal val="#ppt_y"/>
                                              </p:val>
                                            </p:tav>
                                          </p:tavLst>
                                        </p:anim>
                                      </p:childTnLst>
                                    </p:cTn>
                                  </p:par>
                                  <p:par>
                                    <p:cTn id="40" presetID="55" presetClass="entr" presetSubtype="0" fill="hold" grpId="0" nodeType="withEffect">
                                      <p:stCondLst>
                                        <p:cond delay="1500"/>
                                      </p:stCondLst>
                                      <p:childTnLst>
                                        <p:set>
                                          <p:cBhvr>
                                            <p:cTn id="41" dur="1" fill="hold">
                                              <p:stCondLst>
                                                <p:cond delay="0"/>
                                              </p:stCondLst>
                                            </p:cTn>
                                            <p:tgtEl>
                                              <p:spTgt spid="112"/>
                                            </p:tgtEl>
                                            <p:attrNameLst>
                                              <p:attrName>style.visibility</p:attrName>
                                            </p:attrNameLst>
                                          </p:cBhvr>
                                          <p:to>
                                            <p:strVal val="visible"/>
                                          </p:to>
                                        </p:set>
                                        <p:anim calcmode="lin" valueType="num">
                                          <p:cBhvr>
                                            <p:cTn id="42" dur="500" fill="hold"/>
                                            <p:tgtEl>
                                              <p:spTgt spid="112"/>
                                            </p:tgtEl>
                                            <p:attrNameLst>
                                              <p:attrName>ppt_w</p:attrName>
                                            </p:attrNameLst>
                                          </p:cBhvr>
                                          <p:tavLst>
                                            <p:tav tm="0">
                                              <p:val>
                                                <p:strVal val="#ppt_w*0.70"/>
                                              </p:val>
                                            </p:tav>
                                            <p:tav tm="100000">
                                              <p:val>
                                                <p:strVal val="#ppt_w"/>
                                              </p:val>
                                            </p:tav>
                                          </p:tavLst>
                                        </p:anim>
                                        <p:anim calcmode="lin" valueType="num">
                                          <p:cBhvr>
                                            <p:cTn id="43" dur="500" fill="hold"/>
                                            <p:tgtEl>
                                              <p:spTgt spid="112"/>
                                            </p:tgtEl>
                                            <p:attrNameLst>
                                              <p:attrName>ppt_h</p:attrName>
                                            </p:attrNameLst>
                                          </p:cBhvr>
                                          <p:tavLst>
                                            <p:tav tm="0">
                                              <p:val>
                                                <p:strVal val="#ppt_h"/>
                                              </p:val>
                                            </p:tav>
                                            <p:tav tm="100000">
                                              <p:val>
                                                <p:strVal val="#ppt_h"/>
                                              </p:val>
                                            </p:tav>
                                          </p:tavLst>
                                        </p:anim>
                                        <p:animEffect transition="in" filter="fade">
                                          <p:cBhvr>
                                            <p:cTn id="44" dur="500"/>
                                            <p:tgtEl>
                                              <p:spTgt spid="112"/>
                                            </p:tgtEl>
                                          </p:cBhvr>
                                        </p:animEffect>
                                      </p:childTnLst>
                                    </p:cTn>
                                  </p:par>
                                  <p:par>
                                    <p:cTn id="45" presetID="2" presetClass="entr" presetSubtype="1" fill="hold" grpId="0" nodeType="withEffect">
                                      <p:stCondLst>
                                        <p:cond delay="1500"/>
                                      </p:stCondLst>
                                      <p:childTnLst>
                                        <p:set>
                                          <p:cBhvr>
                                            <p:cTn id="46" dur="1" fill="hold">
                                              <p:stCondLst>
                                                <p:cond delay="0"/>
                                              </p:stCondLst>
                                            </p:cTn>
                                            <p:tgtEl>
                                              <p:spTgt spid="84"/>
                                            </p:tgtEl>
                                            <p:attrNameLst>
                                              <p:attrName>style.visibility</p:attrName>
                                            </p:attrNameLst>
                                          </p:cBhvr>
                                          <p:to>
                                            <p:strVal val="visible"/>
                                          </p:to>
                                        </p:set>
                                        <p:anim calcmode="lin" valueType="num">
                                          <p:cBhvr additive="base">
                                            <p:cTn id="47" dur="750" fill="hold"/>
                                            <p:tgtEl>
                                              <p:spTgt spid="84"/>
                                            </p:tgtEl>
                                            <p:attrNameLst>
                                              <p:attrName>ppt_x</p:attrName>
                                            </p:attrNameLst>
                                          </p:cBhvr>
                                          <p:tavLst>
                                            <p:tav tm="0">
                                              <p:val>
                                                <p:strVal val="#ppt_x"/>
                                              </p:val>
                                            </p:tav>
                                            <p:tav tm="100000">
                                              <p:val>
                                                <p:strVal val="#ppt_x"/>
                                              </p:val>
                                            </p:tav>
                                          </p:tavLst>
                                        </p:anim>
                                        <p:anim calcmode="lin" valueType="num">
                                          <p:cBhvr additive="base">
                                            <p:cTn id="48" dur="750" fill="hold"/>
                                            <p:tgtEl>
                                              <p:spTgt spid="84"/>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500"/>
                                      </p:stCondLst>
                                      <p:childTnLst>
                                        <p:set>
                                          <p:cBhvr>
                                            <p:cTn id="50" dur="1" fill="hold">
                                              <p:stCondLst>
                                                <p:cond delay="0"/>
                                              </p:stCondLst>
                                            </p:cTn>
                                            <p:tgtEl>
                                              <p:spTgt spid="104"/>
                                            </p:tgtEl>
                                            <p:attrNameLst>
                                              <p:attrName>style.visibility</p:attrName>
                                            </p:attrNameLst>
                                          </p:cBhvr>
                                          <p:to>
                                            <p:strVal val="visible"/>
                                          </p:to>
                                        </p:set>
                                        <p:anim calcmode="lin" valueType="num">
                                          <p:cBhvr additive="base">
                                            <p:cTn id="51" dur="750" fill="hold"/>
                                            <p:tgtEl>
                                              <p:spTgt spid="104"/>
                                            </p:tgtEl>
                                            <p:attrNameLst>
                                              <p:attrName>ppt_x</p:attrName>
                                            </p:attrNameLst>
                                          </p:cBhvr>
                                          <p:tavLst>
                                            <p:tav tm="0">
                                              <p:val>
                                                <p:strVal val="#ppt_x"/>
                                              </p:val>
                                            </p:tav>
                                            <p:tav tm="100000">
                                              <p:val>
                                                <p:strVal val="#ppt_x"/>
                                              </p:val>
                                            </p:tav>
                                          </p:tavLst>
                                        </p:anim>
                                        <p:anim calcmode="lin" valueType="num">
                                          <p:cBhvr additive="base">
                                            <p:cTn id="52" dur="750" fill="hold"/>
                                            <p:tgtEl>
                                              <p:spTgt spid="104"/>
                                            </p:tgtEl>
                                            <p:attrNameLst>
                                              <p:attrName>ppt_y</p:attrName>
                                            </p:attrNameLst>
                                          </p:cBhvr>
                                          <p:tavLst>
                                            <p:tav tm="0">
                                              <p:val>
                                                <p:strVal val="0-#ppt_h/2"/>
                                              </p:val>
                                            </p:tav>
                                            <p:tav tm="100000">
                                              <p:val>
                                                <p:strVal val="#ppt_y"/>
                                              </p:val>
                                            </p:tav>
                                          </p:tavLst>
                                        </p:anim>
                                      </p:childTnLst>
                                    </p:cTn>
                                  </p:par>
                                  <p:par>
                                    <p:cTn id="53" presetID="53" presetClass="entr" presetSubtype="16" fill="hold" grpId="0" nodeType="withEffect">
                                      <p:stCondLst>
                                        <p:cond delay="1900"/>
                                      </p:stCondLst>
                                      <p:childTnLst>
                                        <p:set>
                                          <p:cBhvr>
                                            <p:cTn id="54" dur="1" fill="hold">
                                              <p:stCondLst>
                                                <p:cond delay="0"/>
                                              </p:stCondLst>
                                            </p:cTn>
                                            <p:tgtEl>
                                              <p:spTgt spid="85"/>
                                            </p:tgtEl>
                                            <p:attrNameLst>
                                              <p:attrName>style.visibility</p:attrName>
                                            </p:attrNameLst>
                                          </p:cBhvr>
                                          <p:to>
                                            <p:strVal val="visible"/>
                                          </p:to>
                                        </p:set>
                                        <p:anim calcmode="lin" valueType="num">
                                          <p:cBhvr>
                                            <p:cTn id="55" dur="300" fill="hold"/>
                                            <p:tgtEl>
                                              <p:spTgt spid="85"/>
                                            </p:tgtEl>
                                            <p:attrNameLst>
                                              <p:attrName>ppt_w</p:attrName>
                                            </p:attrNameLst>
                                          </p:cBhvr>
                                          <p:tavLst>
                                            <p:tav tm="0">
                                              <p:val>
                                                <p:fltVal val="0"/>
                                              </p:val>
                                            </p:tav>
                                            <p:tav tm="100000">
                                              <p:val>
                                                <p:strVal val="#ppt_w"/>
                                              </p:val>
                                            </p:tav>
                                          </p:tavLst>
                                        </p:anim>
                                        <p:anim calcmode="lin" valueType="num">
                                          <p:cBhvr>
                                            <p:cTn id="56" dur="300" fill="hold"/>
                                            <p:tgtEl>
                                              <p:spTgt spid="85"/>
                                            </p:tgtEl>
                                            <p:attrNameLst>
                                              <p:attrName>ppt_h</p:attrName>
                                            </p:attrNameLst>
                                          </p:cBhvr>
                                          <p:tavLst>
                                            <p:tav tm="0">
                                              <p:val>
                                                <p:fltVal val="0"/>
                                              </p:val>
                                            </p:tav>
                                            <p:tav tm="100000">
                                              <p:val>
                                                <p:strVal val="#ppt_h"/>
                                              </p:val>
                                            </p:tav>
                                          </p:tavLst>
                                        </p:anim>
                                        <p:animEffect transition="in" filter="fade">
                                          <p:cBhvr>
                                            <p:cTn id="57" dur="300"/>
                                            <p:tgtEl>
                                              <p:spTgt spid="85"/>
                                            </p:tgtEl>
                                          </p:cBhvr>
                                        </p:animEffect>
                                      </p:childTnLst>
                                    </p:cTn>
                                  </p:par>
                                  <p:par>
                                    <p:cTn id="58" presetID="6" presetClass="emph" presetSubtype="0" autoRev="1" fill="hold" grpId="1" nodeType="withEffect">
                                      <p:stCondLst>
                                        <p:cond delay="2200"/>
                                      </p:stCondLst>
                                      <p:childTnLst>
                                        <p:animScale>
                                          <p:cBhvr>
                                            <p:cTn id="59" dur="150" fill="hold"/>
                                            <p:tgtEl>
                                              <p:spTgt spid="85"/>
                                            </p:tgtEl>
                                          </p:cBhvr>
                                          <p:by x="110000" y="110000"/>
                                        </p:animScale>
                                      </p:childTnLst>
                                    </p:cTn>
                                  </p:par>
                                  <p:par>
                                    <p:cTn id="60" presetID="53" presetClass="entr" presetSubtype="16" fill="hold" nodeType="withEffect">
                                      <p:stCondLst>
                                        <p:cond delay="2200"/>
                                      </p:stCondLst>
                                      <p:childTnLst>
                                        <p:set>
                                          <p:cBhvr>
                                            <p:cTn id="61" dur="1" fill="hold">
                                              <p:stCondLst>
                                                <p:cond delay="0"/>
                                              </p:stCondLst>
                                            </p:cTn>
                                            <p:tgtEl>
                                              <p:spTgt spid="99"/>
                                            </p:tgtEl>
                                            <p:attrNameLst>
                                              <p:attrName>style.visibility</p:attrName>
                                            </p:attrNameLst>
                                          </p:cBhvr>
                                          <p:to>
                                            <p:strVal val="visible"/>
                                          </p:to>
                                        </p:set>
                                        <p:anim calcmode="lin" valueType="num">
                                          <p:cBhvr>
                                            <p:cTn id="62" dur="300" fill="hold"/>
                                            <p:tgtEl>
                                              <p:spTgt spid="99"/>
                                            </p:tgtEl>
                                            <p:attrNameLst>
                                              <p:attrName>ppt_w</p:attrName>
                                            </p:attrNameLst>
                                          </p:cBhvr>
                                          <p:tavLst>
                                            <p:tav tm="0">
                                              <p:val>
                                                <p:fltVal val="0"/>
                                              </p:val>
                                            </p:tav>
                                            <p:tav tm="100000">
                                              <p:val>
                                                <p:strVal val="#ppt_w"/>
                                              </p:val>
                                            </p:tav>
                                          </p:tavLst>
                                        </p:anim>
                                        <p:anim calcmode="lin" valueType="num">
                                          <p:cBhvr>
                                            <p:cTn id="63" dur="300" fill="hold"/>
                                            <p:tgtEl>
                                              <p:spTgt spid="99"/>
                                            </p:tgtEl>
                                            <p:attrNameLst>
                                              <p:attrName>ppt_h</p:attrName>
                                            </p:attrNameLst>
                                          </p:cBhvr>
                                          <p:tavLst>
                                            <p:tav tm="0">
                                              <p:val>
                                                <p:fltVal val="0"/>
                                              </p:val>
                                            </p:tav>
                                            <p:tav tm="100000">
                                              <p:val>
                                                <p:strVal val="#ppt_h"/>
                                              </p:val>
                                            </p:tav>
                                          </p:tavLst>
                                        </p:anim>
                                        <p:animEffect transition="in" filter="fade">
                                          <p:cBhvr>
                                            <p:cTn id="64" dur="300"/>
                                            <p:tgtEl>
                                              <p:spTgt spid="99"/>
                                            </p:tgtEl>
                                          </p:cBhvr>
                                        </p:animEffect>
                                      </p:childTnLst>
                                    </p:cTn>
                                  </p:par>
                                  <p:par>
                                    <p:cTn id="65" presetID="6" presetClass="emph" presetSubtype="0" autoRev="1" fill="hold" nodeType="withEffect">
                                      <p:stCondLst>
                                        <p:cond delay="2500"/>
                                      </p:stCondLst>
                                      <p:childTnLst>
                                        <p:animScale>
                                          <p:cBhvr>
                                            <p:cTn id="66" dur="150" fill="hold"/>
                                            <p:tgtEl>
                                              <p:spTgt spid="99"/>
                                            </p:tgtEl>
                                          </p:cBhvr>
                                          <p:by x="110000" y="110000"/>
                                        </p:animScale>
                                      </p:childTnLst>
                                    </p:cTn>
                                  </p:par>
                                  <p:par>
                                    <p:cTn id="67" presetID="2" presetClass="entr" presetSubtype="2" fill="hold" grpId="0" nodeType="withEffect">
                                      <p:stCondLst>
                                        <p:cond delay="2500"/>
                                      </p:stCondLst>
                                      <p:childTnLst>
                                        <p:set>
                                          <p:cBhvr>
                                            <p:cTn id="68" dur="1" fill="hold">
                                              <p:stCondLst>
                                                <p:cond delay="0"/>
                                              </p:stCondLst>
                                            </p:cTn>
                                            <p:tgtEl>
                                              <p:spTgt spid="107"/>
                                            </p:tgtEl>
                                            <p:attrNameLst>
                                              <p:attrName>style.visibility</p:attrName>
                                            </p:attrNameLst>
                                          </p:cBhvr>
                                          <p:to>
                                            <p:strVal val="visible"/>
                                          </p:to>
                                        </p:set>
                                        <p:anim calcmode="lin" valueType="num">
                                          <p:cBhvr additive="base">
                                            <p:cTn id="69" dur="750" fill="hold"/>
                                            <p:tgtEl>
                                              <p:spTgt spid="107"/>
                                            </p:tgtEl>
                                            <p:attrNameLst>
                                              <p:attrName>ppt_x</p:attrName>
                                            </p:attrNameLst>
                                          </p:cBhvr>
                                          <p:tavLst>
                                            <p:tav tm="0">
                                              <p:val>
                                                <p:strVal val="1+#ppt_w/2"/>
                                              </p:val>
                                            </p:tav>
                                            <p:tav tm="100000">
                                              <p:val>
                                                <p:strVal val="#ppt_x"/>
                                              </p:val>
                                            </p:tav>
                                          </p:tavLst>
                                        </p:anim>
                                        <p:anim calcmode="lin" valueType="num">
                                          <p:cBhvr additive="base">
                                            <p:cTn id="70" dur="750" fill="hold"/>
                                            <p:tgtEl>
                                              <p:spTgt spid="107"/>
                                            </p:tgtEl>
                                            <p:attrNameLst>
                                              <p:attrName>ppt_y</p:attrName>
                                            </p:attrNameLst>
                                          </p:cBhvr>
                                          <p:tavLst>
                                            <p:tav tm="0">
                                              <p:val>
                                                <p:strVal val="#ppt_y"/>
                                              </p:val>
                                            </p:tav>
                                            <p:tav tm="100000">
                                              <p:val>
                                                <p:strVal val="#ppt_y"/>
                                              </p:val>
                                            </p:tav>
                                          </p:tavLst>
                                        </p:anim>
                                      </p:childTnLst>
                                    </p:cTn>
                                  </p:par>
                                  <p:par>
                                    <p:cTn id="71" presetID="55" presetClass="entr" presetSubtype="0" fill="hold" grpId="0" nodeType="withEffect">
                                      <p:stCondLst>
                                        <p:cond delay="2900"/>
                                      </p:stCondLst>
                                      <p:childTnLst>
                                        <p:set>
                                          <p:cBhvr>
                                            <p:cTn id="72" dur="1" fill="hold">
                                              <p:stCondLst>
                                                <p:cond delay="0"/>
                                              </p:stCondLst>
                                            </p:cTn>
                                            <p:tgtEl>
                                              <p:spTgt spid="106"/>
                                            </p:tgtEl>
                                            <p:attrNameLst>
                                              <p:attrName>style.visibility</p:attrName>
                                            </p:attrNameLst>
                                          </p:cBhvr>
                                          <p:to>
                                            <p:strVal val="visible"/>
                                          </p:to>
                                        </p:set>
                                        <p:anim calcmode="lin" valueType="num">
                                          <p:cBhvr>
                                            <p:cTn id="73" dur="500" fill="hold"/>
                                            <p:tgtEl>
                                              <p:spTgt spid="106"/>
                                            </p:tgtEl>
                                            <p:attrNameLst>
                                              <p:attrName>ppt_w</p:attrName>
                                            </p:attrNameLst>
                                          </p:cBhvr>
                                          <p:tavLst>
                                            <p:tav tm="0">
                                              <p:val>
                                                <p:strVal val="#ppt_w*0.70"/>
                                              </p:val>
                                            </p:tav>
                                            <p:tav tm="100000">
                                              <p:val>
                                                <p:strVal val="#ppt_w"/>
                                              </p:val>
                                            </p:tav>
                                          </p:tavLst>
                                        </p:anim>
                                        <p:anim calcmode="lin" valueType="num">
                                          <p:cBhvr>
                                            <p:cTn id="74" dur="500" fill="hold"/>
                                            <p:tgtEl>
                                              <p:spTgt spid="106"/>
                                            </p:tgtEl>
                                            <p:attrNameLst>
                                              <p:attrName>ppt_h</p:attrName>
                                            </p:attrNameLst>
                                          </p:cBhvr>
                                          <p:tavLst>
                                            <p:tav tm="0">
                                              <p:val>
                                                <p:strVal val="#ppt_h"/>
                                              </p:val>
                                            </p:tav>
                                            <p:tav tm="100000">
                                              <p:val>
                                                <p:strVal val="#ppt_h"/>
                                              </p:val>
                                            </p:tav>
                                          </p:tavLst>
                                        </p:anim>
                                        <p:animEffect transition="in" filter="fade">
                                          <p:cBhvr>
                                            <p:cTn id="75" dur="500"/>
                                            <p:tgtEl>
                                              <p:spTgt spid="106"/>
                                            </p:tgtEl>
                                          </p:cBhvr>
                                        </p:animEffect>
                                      </p:childTnLst>
                                    </p:cTn>
                                  </p:par>
                                  <p:par>
                                    <p:cTn id="76" presetID="2" presetClass="entr" presetSubtype="2" fill="hold" grpId="0" nodeType="withEffect">
                                      <p:stCondLst>
                                        <p:cond delay="2900"/>
                                      </p:stCondLst>
                                      <p:childTnLst>
                                        <p:set>
                                          <p:cBhvr>
                                            <p:cTn id="77" dur="1" fill="hold">
                                              <p:stCondLst>
                                                <p:cond delay="0"/>
                                              </p:stCondLst>
                                            </p:cTn>
                                            <p:tgtEl>
                                              <p:spTgt spid="88"/>
                                            </p:tgtEl>
                                            <p:attrNameLst>
                                              <p:attrName>style.visibility</p:attrName>
                                            </p:attrNameLst>
                                          </p:cBhvr>
                                          <p:to>
                                            <p:strVal val="visible"/>
                                          </p:to>
                                        </p:set>
                                        <p:anim calcmode="lin" valueType="num">
                                          <p:cBhvr additive="base">
                                            <p:cTn id="78" dur="750" fill="hold"/>
                                            <p:tgtEl>
                                              <p:spTgt spid="88"/>
                                            </p:tgtEl>
                                            <p:attrNameLst>
                                              <p:attrName>ppt_x</p:attrName>
                                            </p:attrNameLst>
                                          </p:cBhvr>
                                          <p:tavLst>
                                            <p:tav tm="0">
                                              <p:val>
                                                <p:strVal val="1+#ppt_w/2"/>
                                              </p:val>
                                            </p:tav>
                                            <p:tav tm="100000">
                                              <p:val>
                                                <p:strVal val="#ppt_x"/>
                                              </p:val>
                                            </p:tav>
                                          </p:tavLst>
                                        </p:anim>
                                        <p:anim calcmode="lin" valueType="num">
                                          <p:cBhvr additive="base">
                                            <p:cTn id="79" dur="750" fill="hold"/>
                                            <p:tgtEl>
                                              <p:spTgt spid="88"/>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2900"/>
                                      </p:stCondLst>
                                      <p:childTnLst>
                                        <p:set>
                                          <p:cBhvr>
                                            <p:cTn id="81" dur="1" fill="hold">
                                              <p:stCondLst>
                                                <p:cond delay="0"/>
                                              </p:stCondLst>
                                            </p:cTn>
                                            <p:tgtEl>
                                              <p:spTgt spid="103"/>
                                            </p:tgtEl>
                                            <p:attrNameLst>
                                              <p:attrName>style.visibility</p:attrName>
                                            </p:attrNameLst>
                                          </p:cBhvr>
                                          <p:to>
                                            <p:strVal val="visible"/>
                                          </p:to>
                                        </p:set>
                                        <p:anim calcmode="lin" valueType="num">
                                          <p:cBhvr additive="base">
                                            <p:cTn id="82" dur="750" fill="hold"/>
                                            <p:tgtEl>
                                              <p:spTgt spid="103"/>
                                            </p:tgtEl>
                                            <p:attrNameLst>
                                              <p:attrName>ppt_x</p:attrName>
                                            </p:attrNameLst>
                                          </p:cBhvr>
                                          <p:tavLst>
                                            <p:tav tm="0">
                                              <p:val>
                                                <p:strVal val="1+#ppt_w/2"/>
                                              </p:val>
                                            </p:tav>
                                            <p:tav tm="100000">
                                              <p:val>
                                                <p:strVal val="#ppt_x"/>
                                              </p:val>
                                            </p:tav>
                                          </p:tavLst>
                                        </p:anim>
                                        <p:anim calcmode="lin" valueType="num">
                                          <p:cBhvr additive="base">
                                            <p:cTn id="83" dur="750" fill="hold"/>
                                            <p:tgtEl>
                                              <p:spTgt spid="103"/>
                                            </p:tgtEl>
                                            <p:attrNameLst>
                                              <p:attrName>ppt_y</p:attrName>
                                            </p:attrNameLst>
                                          </p:cBhvr>
                                          <p:tavLst>
                                            <p:tav tm="0">
                                              <p:val>
                                                <p:strVal val="#ppt_y"/>
                                              </p:val>
                                            </p:tav>
                                            <p:tav tm="100000">
                                              <p:val>
                                                <p:strVal val="#ppt_y"/>
                                              </p:val>
                                            </p:tav>
                                          </p:tavLst>
                                        </p:anim>
                                      </p:childTnLst>
                                    </p:cTn>
                                  </p:par>
                                  <p:par>
                                    <p:cTn id="84" presetID="53" presetClass="entr" presetSubtype="16" fill="hold" grpId="0" nodeType="withEffect">
                                      <p:stCondLst>
                                        <p:cond delay="3350"/>
                                      </p:stCondLst>
                                      <p:childTnLst>
                                        <p:set>
                                          <p:cBhvr>
                                            <p:cTn id="85" dur="1" fill="hold">
                                              <p:stCondLst>
                                                <p:cond delay="0"/>
                                              </p:stCondLst>
                                            </p:cTn>
                                            <p:tgtEl>
                                              <p:spTgt spid="89"/>
                                            </p:tgtEl>
                                            <p:attrNameLst>
                                              <p:attrName>style.visibility</p:attrName>
                                            </p:attrNameLst>
                                          </p:cBhvr>
                                          <p:to>
                                            <p:strVal val="visible"/>
                                          </p:to>
                                        </p:set>
                                        <p:anim calcmode="lin" valueType="num">
                                          <p:cBhvr>
                                            <p:cTn id="86" dur="300" fill="hold"/>
                                            <p:tgtEl>
                                              <p:spTgt spid="89"/>
                                            </p:tgtEl>
                                            <p:attrNameLst>
                                              <p:attrName>ppt_w</p:attrName>
                                            </p:attrNameLst>
                                          </p:cBhvr>
                                          <p:tavLst>
                                            <p:tav tm="0">
                                              <p:val>
                                                <p:fltVal val="0"/>
                                              </p:val>
                                            </p:tav>
                                            <p:tav tm="100000">
                                              <p:val>
                                                <p:strVal val="#ppt_w"/>
                                              </p:val>
                                            </p:tav>
                                          </p:tavLst>
                                        </p:anim>
                                        <p:anim calcmode="lin" valueType="num">
                                          <p:cBhvr>
                                            <p:cTn id="87" dur="300" fill="hold"/>
                                            <p:tgtEl>
                                              <p:spTgt spid="89"/>
                                            </p:tgtEl>
                                            <p:attrNameLst>
                                              <p:attrName>ppt_h</p:attrName>
                                            </p:attrNameLst>
                                          </p:cBhvr>
                                          <p:tavLst>
                                            <p:tav tm="0">
                                              <p:val>
                                                <p:fltVal val="0"/>
                                              </p:val>
                                            </p:tav>
                                            <p:tav tm="100000">
                                              <p:val>
                                                <p:strVal val="#ppt_h"/>
                                              </p:val>
                                            </p:tav>
                                          </p:tavLst>
                                        </p:anim>
                                        <p:animEffect transition="in" filter="fade">
                                          <p:cBhvr>
                                            <p:cTn id="88" dur="300"/>
                                            <p:tgtEl>
                                              <p:spTgt spid="89"/>
                                            </p:tgtEl>
                                          </p:cBhvr>
                                        </p:animEffect>
                                      </p:childTnLst>
                                    </p:cTn>
                                  </p:par>
                                  <p:par>
                                    <p:cTn id="89" presetID="6" presetClass="emph" presetSubtype="0" autoRev="1" fill="hold" grpId="1" nodeType="withEffect">
                                      <p:stCondLst>
                                        <p:cond delay="3650"/>
                                      </p:stCondLst>
                                      <p:childTnLst>
                                        <p:animScale>
                                          <p:cBhvr>
                                            <p:cTn id="90" dur="150" fill="hold"/>
                                            <p:tgtEl>
                                              <p:spTgt spid="89"/>
                                            </p:tgtEl>
                                          </p:cBhvr>
                                          <p:by x="110000" y="110000"/>
                                        </p:animScale>
                                      </p:childTnLst>
                                    </p:cTn>
                                  </p:par>
                                  <p:par>
                                    <p:cTn id="91" presetID="53" presetClass="entr" presetSubtype="16" fill="hold" nodeType="withEffect">
                                      <p:stCondLst>
                                        <p:cond delay="3650"/>
                                      </p:stCondLst>
                                      <p:childTnLst>
                                        <p:set>
                                          <p:cBhvr>
                                            <p:cTn id="92" dur="1" fill="hold">
                                              <p:stCondLst>
                                                <p:cond delay="0"/>
                                              </p:stCondLst>
                                            </p:cTn>
                                            <p:tgtEl>
                                              <p:spTgt spid="90"/>
                                            </p:tgtEl>
                                            <p:attrNameLst>
                                              <p:attrName>style.visibility</p:attrName>
                                            </p:attrNameLst>
                                          </p:cBhvr>
                                          <p:to>
                                            <p:strVal val="visible"/>
                                          </p:to>
                                        </p:set>
                                        <p:anim calcmode="lin" valueType="num">
                                          <p:cBhvr>
                                            <p:cTn id="93" dur="300" fill="hold"/>
                                            <p:tgtEl>
                                              <p:spTgt spid="90"/>
                                            </p:tgtEl>
                                            <p:attrNameLst>
                                              <p:attrName>ppt_w</p:attrName>
                                            </p:attrNameLst>
                                          </p:cBhvr>
                                          <p:tavLst>
                                            <p:tav tm="0">
                                              <p:val>
                                                <p:fltVal val="0"/>
                                              </p:val>
                                            </p:tav>
                                            <p:tav tm="100000">
                                              <p:val>
                                                <p:strVal val="#ppt_w"/>
                                              </p:val>
                                            </p:tav>
                                          </p:tavLst>
                                        </p:anim>
                                        <p:anim calcmode="lin" valueType="num">
                                          <p:cBhvr>
                                            <p:cTn id="94" dur="300" fill="hold"/>
                                            <p:tgtEl>
                                              <p:spTgt spid="90"/>
                                            </p:tgtEl>
                                            <p:attrNameLst>
                                              <p:attrName>ppt_h</p:attrName>
                                            </p:attrNameLst>
                                          </p:cBhvr>
                                          <p:tavLst>
                                            <p:tav tm="0">
                                              <p:val>
                                                <p:fltVal val="0"/>
                                              </p:val>
                                            </p:tav>
                                            <p:tav tm="100000">
                                              <p:val>
                                                <p:strVal val="#ppt_h"/>
                                              </p:val>
                                            </p:tav>
                                          </p:tavLst>
                                        </p:anim>
                                        <p:animEffect transition="in" filter="fade">
                                          <p:cBhvr>
                                            <p:cTn id="95" dur="300"/>
                                            <p:tgtEl>
                                              <p:spTgt spid="90"/>
                                            </p:tgtEl>
                                          </p:cBhvr>
                                        </p:animEffect>
                                      </p:childTnLst>
                                    </p:cTn>
                                  </p:par>
                                  <p:par>
                                    <p:cTn id="96" presetID="6" presetClass="emph" presetSubtype="0" autoRev="1" fill="hold" nodeType="withEffect">
                                      <p:stCondLst>
                                        <p:cond delay="3950"/>
                                      </p:stCondLst>
                                      <p:childTnLst>
                                        <p:animScale>
                                          <p:cBhvr>
                                            <p:cTn id="97" dur="150" fill="hold"/>
                                            <p:tgtEl>
                                              <p:spTgt spid="90"/>
                                            </p:tgtEl>
                                          </p:cBhvr>
                                          <p:by x="110000" y="110000"/>
                                        </p:animScale>
                                      </p:childTnLst>
                                    </p:cTn>
                                  </p:par>
                                  <p:par>
                                    <p:cTn id="98" presetID="2" presetClass="entr" presetSubtype="2" fill="hold" grpId="0" nodeType="withEffect">
                                      <p:stCondLst>
                                        <p:cond delay="3950"/>
                                      </p:stCondLst>
                                      <p:childTnLst>
                                        <p:set>
                                          <p:cBhvr>
                                            <p:cTn id="99" dur="1" fill="hold">
                                              <p:stCondLst>
                                                <p:cond delay="0"/>
                                              </p:stCondLst>
                                            </p:cTn>
                                            <p:tgtEl>
                                              <p:spTgt spid="109"/>
                                            </p:tgtEl>
                                            <p:attrNameLst>
                                              <p:attrName>style.visibility</p:attrName>
                                            </p:attrNameLst>
                                          </p:cBhvr>
                                          <p:to>
                                            <p:strVal val="visible"/>
                                          </p:to>
                                        </p:set>
                                        <p:anim calcmode="lin" valueType="num">
                                          <p:cBhvr additive="base">
                                            <p:cTn id="100" dur="750" fill="hold"/>
                                            <p:tgtEl>
                                              <p:spTgt spid="109"/>
                                            </p:tgtEl>
                                            <p:attrNameLst>
                                              <p:attrName>ppt_x</p:attrName>
                                            </p:attrNameLst>
                                          </p:cBhvr>
                                          <p:tavLst>
                                            <p:tav tm="0">
                                              <p:val>
                                                <p:strVal val="1+#ppt_w/2"/>
                                              </p:val>
                                            </p:tav>
                                            <p:tav tm="100000">
                                              <p:val>
                                                <p:strVal val="#ppt_x"/>
                                              </p:val>
                                            </p:tav>
                                          </p:tavLst>
                                        </p:anim>
                                        <p:anim calcmode="lin" valueType="num">
                                          <p:cBhvr additive="base">
                                            <p:cTn id="101" dur="750" fill="hold"/>
                                            <p:tgtEl>
                                              <p:spTgt spid="109"/>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4200"/>
                                      </p:stCondLst>
                                      <p:childTnLst>
                                        <p:set>
                                          <p:cBhvr>
                                            <p:cTn id="103" dur="1" fill="hold">
                                              <p:stCondLst>
                                                <p:cond delay="0"/>
                                              </p:stCondLst>
                                            </p:cTn>
                                            <p:tgtEl>
                                              <p:spTgt spid="108"/>
                                            </p:tgtEl>
                                            <p:attrNameLst>
                                              <p:attrName>style.visibility</p:attrName>
                                            </p:attrNameLst>
                                          </p:cBhvr>
                                          <p:to>
                                            <p:strVal val="visible"/>
                                          </p:to>
                                        </p:set>
                                        <p:anim calcmode="lin" valueType="num">
                                          <p:cBhvr>
                                            <p:cTn id="104" dur="500" fill="hold"/>
                                            <p:tgtEl>
                                              <p:spTgt spid="108"/>
                                            </p:tgtEl>
                                            <p:attrNameLst>
                                              <p:attrName>ppt_w</p:attrName>
                                            </p:attrNameLst>
                                          </p:cBhvr>
                                          <p:tavLst>
                                            <p:tav tm="0">
                                              <p:val>
                                                <p:strVal val="#ppt_w*0.70"/>
                                              </p:val>
                                            </p:tav>
                                            <p:tav tm="100000">
                                              <p:val>
                                                <p:strVal val="#ppt_w"/>
                                              </p:val>
                                            </p:tav>
                                          </p:tavLst>
                                        </p:anim>
                                        <p:anim calcmode="lin" valueType="num">
                                          <p:cBhvr>
                                            <p:cTn id="105" dur="500" fill="hold"/>
                                            <p:tgtEl>
                                              <p:spTgt spid="108"/>
                                            </p:tgtEl>
                                            <p:attrNameLst>
                                              <p:attrName>ppt_h</p:attrName>
                                            </p:attrNameLst>
                                          </p:cBhvr>
                                          <p:tavLst>
                                            <p:tav tm="0">
                                              <p:val>
                                                <p:strVal val="#ppt_h"/>
                                              </p:val>
                                            </p:tav>
                                            <p:tav tm="100000">
                                              <p:val>
                                                <p:strVal val="#ppt_h"/>
                                              </p:val>
                                            </p:tav>
                                          </p:tavLst>
                                        </p:anim>
                                        <p:animEffect transition="in" filter="fade">
                                          <p:cBhvr>
                                            <p:cTn id="106" dur="500"/>
                                            <p:tgtEl>
                                              <p:spTgt spid="108"/>
                                            </p:tgtEl>
                                          </p:cBhvr>
                                        </p:animEffect>
                                      </p:childTnLst>
                                    </p:cTn>
                                  </p:par>
                                  <p:par>
                                    <p:cTn id="107" presetID="2" presetClass="entr" presetSubtype="4" fill="hold" grpId="0" nodeType="withEffect">
                                      <p:stCondLst>
                                        <p:cond delay="4200"/>
                                      </p:stCondLst>
                                      <p:childTnLst>
                                        <p:set>
                                          <p:cBhvr>
                                            <p:cTn id="108" dur="1" fill="hold">
                                              <p:stCondLst>
                                                <p:cond delay="0"/>
                                              </p:stCondLst>
                                            </p:cTn>
                                            <p:tgtEl>
                                              <p:spTgt spid="82"/>
                                            </p:tgtEl>
                                            <p:attrNameLst>
                                              <p:attrName>style.visibility</p:attrName>
                                            </p:attrNameLst>
                                          </p:cBhvr>
                                          <p:to>
                                            <p:strVal val="visible"/>
                                          </p:to>
                                        </p:set>
                                        <p:anim calcmode="lin" valueType="num">
                                          <p:cBhvr additive="base">
                                            <p:cTn id="109" dur="750" fill="hold"/>
                                            <p:tgtEl>
                                              <p:spTgt spid="82"/>
                                            </p:tgtEl>
                                            <p:attrNameLst>
                                              <p:attrName>ppt_x</p:attrName>
                                            </p:attrNameLst>
                                          </p:cBhvr>
                                          <p:tavLst>
                                            <p:tav tm="0">
                                              <p:val>
                                                <p:strVal val="#ppt_x"/>
                                              </p:val>
                                            </p:tav>
                                            <p:tav tm="100000">
                                              <p:val>
                                                <p:strVal val="#ppt_x"/>
                                              </p:val>
                                            </p:tav>
                                          </p:tavLst>
                                        </p:anim>
                                        <p:anim calcmode="lin" valueType="num">
                                          <p:cBhvr additive="base">
                                            <p:cTn id="110" dur="750" fill="hold"/>
                                            <p:tgtEl>
                                              <p:spTgt spid="82"/>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4200"/>
                                      </p:stCondLst>
                                      <p:childTnLst>
                                        <p:set>
                                          <p:cBhvr>
                                            <p:cTn id="112" dur="1" fill="hold">
                                              <p:stCondLst>
                                                <p:cond delay="0"/>
                                              </p:stCondLst>
                                            </p:cTn>
                                            <p:tgtEl>
                                              <p:spTgt spid="105"/>
                                            </p:tgtEl>
                                            <p:attrNameLst>
                                              <p:attrName>style.visibility</p:attrName>
                                            </p:attrNameLst>
                                          </p:cBhvr>
                                          <p:to>
                                            <p:strVal val="visible"/>
                                          </p:to>
                                        </p:set>
                                        <p:anim calcmode="lin" valueType="num">
                                          <p:cBhvr additive="base">
                                            <p:cTn id="113" dur="750" fill="hold"/>
                                            <p:tgtEl>
                                              <p:spTgt spid="105"/>
                                            </p:tgtEl>
                                            <p:attrNameLst>
                                              <p:attrName>ppt_x</p:attrName>
                                            </p:attrNameLst>
                                          </p:cBhvr>
                                          <p:tavLst>
                                            <p:tav tm="0">
                                              <p:val>
                                                <p:strVal val="#ppt_x"/>
                                              </p:val>
                                            </p:tav>
                                            <p:tav tm="100000">
                                              <p:val>
                                                <p:strVal val="#ppt_x"/>
                                              </p:val>
                                            </p:tav>
                                          </p:tavLst>
                                        </p:anim>
                                        <p:anim calcmode="lin" valueType="num">
                                          <p:cBhvr additive="base">
                                            <p:cTn id="114" dur="750" fill="hold"/>
                                            <p:tgtEl>
                                              <p:spTgt spid="105"/>
                                            </p:tgtEl>
                                            <p:attrNameLst>
                                              <p:attrName>ppt_y</p:attrName>
                                            </p:attrNameLst>
                                          </p:cBhvr>
                                          <p:tavLst>
                                            <p:tav tm="0">
                                              <p:val>
                                                <p:strVal val="1+#ppt_h/2"/>
                                              </p:val>
                                            </p:tav>
                                            <p:tav tm="100000">
                                              <p:val>
                                                <p:strVal val="#ppt_y"/>
                                              </p:val>
                                            </p:tav>
                                          </p:tavLst>
                                        </p:anim>
                                      </p:childTnLst>
                                    </p:cTn>
                                  </p:par>
                                  <p:par>
                                    <p:cTn id="115" presetID="53" presetClass="entr" presetSubtype="16" fill="hold" grpId="0" nodeType="withEffect">
                                      <p:stCondLst>
                                        <p:cond delay="4650"/>
                                      </p:stCondLst>
                                      <p:childTnLst>
                                        <p:set>
                                          <p:cBhvr>
                                            <p:cTn id="116" dur="1" fill="hold">
                                              <p:stCondLst>
                                                <p:cond delay="0"/>
                                              </p:stCondLst>
                                            </p:cTn>
                                            <p:tgtEl>
                                              <p:spTgt spid="83"/>
                                            </p:tgtEl>
                                            <p:attrNameLst>
                                              <p:attrName>style.visibility</p:attrName>
                                            </p:attrNameLst>
                                          </p:cBhvr>
                                          <p:to>
                                            <p:strVal val="visible"/>
                                          </p:to>
                                        </p:set>
                                        <p:anim calcmode="lin" valueType="num">
                                          <p:cBhvr>
                                            <p:cTn id="117" dur="300" fill="hold"/>
                                            <p:tgtEl>
                                              <p:spTgt spid="83"/>
                                            </p:tgtEl>
                                            <p:attrNameLst>
                                              <p:attrName>ppt_w</p:attrName>
                                            </p:attrNameLst>
                                          </p:cBhvr>
                                          <p:tavLst>
                                            <p:tav tm="0">
                                              <p:val>
                                                <p:fltVal val="0"/>
                                              </p:val>
                                            </p:tav>
                                            <p:tav tm="100000">
                                              <p:val>
                                                <p:strVal val="#ppt_w"/>
                                              </p:val>
                                            </p:tav>
                                          </p:tavLst>
                                        </p:anim>
                                        <p:anim calcmode="lin" valueType="num">
                                          <p:cBhvr>
                                            <p:cTn id="118" dur="300" fill="hold"/>
                                            <p:tgtEl>
                                              <p:spTgt spid="83"/>
                                            </p:tgtEl>
                                            <p:attrNameLst>
                                              <p:attrName>ppt_h</p:attrName>
                                            </p:attrNameLst>
                                          </p:cBhvr>
                                          <p:tavLst>
                                            <p:tav tm="0">
                                              <p:val>
                                                <p:fltVal val="0"/>
                                              </p:val>
                                            </p:tav>
                                            <p:tav tm="100000">
                                              <p:val>
                                                <p:strVal val="#ppt_h"/>
                                              </p:val>
                                            </p:tav>
                                          </p:tavLst>
                                        </p:anim>
                                        <p:animEffect transition="in" filter="fade">
                                          <p:cBhvr>
                                            <p:cTn id="119" dur="300"/>
                                            <p:tgtEl>
                                              <p:spTgt spid="83"/>
                                            </p:tgtEl>
                                          </p:cBhvr>
                                        </p:animEffect>
                                      </p:childTnLst>
                                    </p:cTn>
                                  </p:par>
                                  <p:par>
                                    <p:cTn id="120" presetID="6" presetClass="emph" presetSubtype="0" autoRev="1" fill="hold" grpId="1" nodeType="withEffect">
                                      <p:stCondLst>
                                        <p:cond delay="4950"/>
                                      </p:stCondLst>
                                      <p:childTnLst>
                                        <p:animScale>
                                          <p:cBhvr>
                                            <p:cTn id="121" dur="150" fill="hold"/>
                                            <p:tgtEl>
                                              <p:spTgt spid="83"/>
                                            </p:tgtEl>
                                          </p:cBhvr>
                                          <p:by x="110000" y="110000"/>
                                        </p:animScale>
                                      </p:childTnLst>
                                    </p:cTn>
                                  </p:par>
                                  <p:par>
                                    <p:cTn id="122" presetID="53" presetClass="entr" presetSubtype="16" fill="hold" nodeType="withEffect">
                                      <p:stCondLst>
                                        <p:cond delay="4950"/>
                                      </p:stCondLst>
                                      <p:childTnLst>
                                        <p:set>
                                          <p:cBhvr>
                                            <p:cTn id="123" dur="1" fill="hold">
                                              <p:stCondLst>
                                                <p:cond delay="0"/>
                                              </p:stCondLst>
                                            </p:cTn>
                                            <p:tgtEl>
                                              <p:spTgt spid="93"/>
                                            </p:tgtEl>
                                            <p:attrNameLst>
                                              <p:attrName>style.visibility</p:attrName>
                                            </p:attrNameLst>
                                          </p:cBhvr>
                                          <p:to>
                                            <p:strVal val="visible"/>
                                          </p:to>
                                        </p:set>
                                        <p:anim calcmode="lin" valueType="num">
                                          <p:cBhvr>
                                            <p:cTn id="124" dur="300" fill="hold"/>
                                            <p:tgtEl>
                                              <p:spTgt spid="93"/>
                                            </p:tgtEl>
                                            <p:attrNameLst>
                                              <p:attrName>ppt_w</p:attrName>
                                            </p:attrNameLst>
                                          </p:cBhvr>
                                          <p:tavLst>
                                            <p:tav tm="0">
                                              <p:val>
                                                <p:fltVal val="0"/>
                                              </p:val>
                                            </p:tav>
                                            <p:tav tm="100000">
                                              <p:val>
                                                <p:strVal val="#ppt_w"/>
                                              </p:val>
                                            </p:tav>
                                          </p:tavLst>
                                        </p:anim>
                                        <p:anim calcmode="lin" valueType="num">
                                          <p:cBhvr>
                                            <p:cTn id="125" dur="300" fill="hold"/>
                                            <p:tgtEl>
                                              <p:spTgt spid="93"/>
                                            </p:tgtEl>
                                            <p:attrNameLst>
                                              <p:attrName>ppt_h</p:attrName>
                                            </p:attrNameLst>
                                          </p:cBhvr>
                                          <p:tavLst>
                                            <p:tav tm="0">
                                              <p:val>
                                                <p:fltVal val="0"/>
                                              </p:val>
                                            </p:tav>
                                            <p:tav tm="100000">
                                              <p:val>
                                                <p:strVal val="#ppt_h"/>
                                              </p:val>
                                            </p:tav>
                                          </p:tavLst>
                                        </p:anim>
                                        <p:animEffect transition="in" filter="fade">
                                          <p:cBhvr>
                                            <p:cTn id="126" dur="300"/>
                                            <p:tgtEl>
                                              <p:spTgt spid="93"/>
                                            </p:tgtEl>
                                          </p:cBhvr>
                                        </p:animEffect>
                                      </p:childTnLst>
                                    </p:cTn>
                                  </p:par>
                                  <p:par>
                                    <p:cTn id="127" presetID="6" presetClass="emph" presetSubtype="0" autoRev="1" fill="hold" nodeType="withEffect">
                                      <p:stCondLst>
                                        <p:cond delay="5250"/>
                                      </p:stCondLst>
                                      <p:childTnLst>
                                        <p:animScale>
                                          <p:cBhvr>
                                            <p:cTn id="128" dur="150" fill="hold"/>
                                            <p:tgtEl>
                                              <p:spTgt spid="93"/>
                                            </p:tgtEl>
                                          </p:cBhvr>
                                          <p:by x="110000" y="110000"/>
                                        </p:animScale>
                                      </p:childTnLst>
                                    </p:cTn>
                                  </p:par>
                                  <p:par>
                                    <p:cTn id="129" presetID="2" presetClass="entr" presetSubtype="8" fill="hold" grpId="0" nodeType="withEffect">
                                      <p:stCondLst>
                                        <p:cond delay="5250"/>
                                      </p:stCondLst>
                                      <p:childTnLst>
                                        <p:set>
                                          <p:cBhvr>
                                            <p:cTn id="130" dur="1" fill="hold">
                                              <p:stCondLst>
                                                <p:cond delay="0"/>
                                              </p:stCondLst>
                                            </p:cTn>
                                            <p:tgtEl>
                                              <p:spTgt spid="111"/>
                                            </p:tgtEl>
                                            <p:attrNameLst>
                                              <p:attrName>style.visibility</p:attrName>
                                            </p:attrNameLst>
                                          </p:cBhvr>
                                          <p:to>
                                            <p:strVal val="visible"/>
                                          </p:to>
                                        </p:set>
                                        <p:anim calcmode="lin" valueType="num">
                                          <p:cBhvr additive="base">
                                            <p:cTn id="131" dur="750" fill="hold"/>
                                            <p:tgtEl>
                                              <p:spTgt spid="111"/>
                                            </p:tgtEl>
                                            <p:attrNameLst>
                                              <p:attrName>ppt_x</p:attrName>
                                            </p:attrNameLst>
                                          </p:cBhvr>
                                          <p:tavLst>
                                            <p:tav tm="0">
                                              <p:val>
                                                <p:strVal val="0-#ppt_w/2"/>
                                              </p:val>
                                            </p:tav>
                                            <p:tav tm="100000">
                                              <p:val>
                                                <p:strVal val="#ppt_x"/>
                                              </p:val>
                                            </p:tav>
                                          </p:tavLst>
                                        </p:anim>
                                        <p:anim calcmode="lin" valueType="num">
                                          <p:cBhvr additive="base">
                                            <p:cTn id="132" dur="750" fill="hold"/>
                                            <p:tgtEl>
                                              <p:spTgt spid="111"/>
                                            </p:tgtEl>
                                            <p:attrNameLst>
                                              <p:attrName>ppt_y</p:attrName>
                                            </p:attrNameLst>
                                          </p:cBhvr>
                                          <p:tavLst>
                                            <p:tav tm="0">
                                              <p:val>
                                                <p:strVal val="#ppt_y"/>
                                              </p:val>
                                            </p:tav>
                                            <p:tav tm="100000">
                                              <p:val>
                                                <p:strVal val="#ppt_y"/>
                                              </p:val>
                                            </p:tav>
                                          </p:tavLst>
                                        </p:anim>
                                      </p:childTnLst>
                                    </p:cTn>
                                  </p:par>
                                  <p:par>
                                    <p:cTn id="133" presetID="55" presetClass="entr" presetSubtype="0" fill="hold" grpId="0" nodeType="withEffect">
                                      <p:stCondLst>
                                        <p:cond delay="5650"/>
                                      </p:stCondLst>
                                      <p:childTnLst>
                                        <p:set>
                                          <p:cBhvr>
                                            <p:cTn id="134" dur="1" fill="hold">
                                              <p:stCondLst>
                                                <p:cond delay="0"/>
                                              </p:stCondLst>
                                            </p:cTn>
                                            <p:tgtEl>
                                              <p:spTgt spid="110"/>
                                            </p:tgtEl>
                                            <p:attrNameLst>
                                              <p:attrName>style.visibility</p:attrName>
                                            </p:attrNameLst>
                                          </p:cBhvr>
                                          <p:to>
                                            <p:strVal val="visible"/>
                                          </p:to>
                                        </p:set>
                                        <p:anim calcmode="lin" valueType="num">
                                          <p:cBhvr>
                                            <p:cTn id="135" dur="500" fill="hold"/>
                                            <p:tgtEl>
                                              <p:spTgt spid="110"/>
                                            </p:tgtEl>
                                            <p:attrNameLst>
                                              <p:attrName>ppt_w</p:attrName>
                                            </p:attrNameLst>
                                          </p:cBhvr>
                                          <p:tavLst>
                                            <p:tav tm="0">
                                              <p:val>
                                                <p:strVal val="#ppt_w*0.70"/>
                                              </p:val>
                                            </p:tav>
                                            <p:tav tm="100000">
                                              <p:val>
                                                <p:strVal val="#ppt_w"/>
                                              </p:val>
                                            </p:tav>
                                          </p:tavLst>
                                        </p:anim>
                                        <p:anim calcmode="lin" valueType="num">
                                          <p:cBhvr>
                                            <p:cTn id="136" dur="500" fill="hold"/>
                                            <p:tgtEl>
                                              <p:spTgt spid="110"/>
                                            </p:tgtEl>
                                            <p:attrNameLst>
                                              <p:attrName>ppt_h</p:attrName>
                                            </p:attrNameLst>
                                          </p:cBhvr>
                                          <p:tavLst>
                                            <p:tav tm="0">
                                              <p:val>
                                                <p:strVal val="#ppt_h"/>
                                              </p:val>
                                            </p:tav>
                                            <p:tav tm="100000">
                                              <p:val>
                                                <p:strVal val="#ppt_h"/>
                                              </p:val>
                                            </p:tav>
                                          </p:tavLst>
                                        </p:anim>
                                        <p:animEffect transition="in" filter="fade">
                                          <p:cBhvr>
                                            <p:cTn id="13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82" grpId="0" animBg="1"/>
          <p:bldP spid="83" grpId="0" animBg="1"/>
          <p:bldP spid="83" grpId="1" animBg="1"/>
          <p:bldP spid="84" grpId="0" animBg="1"/>
          <p:bldP spid="85" grpId="0" animBg="1"/>
          <p:bldP spid="85" grpId="1" animBg="1"/>
          <p:bldP spid="86" grpId="0" animBg="1"/>
          <p:bldP spid="87" grpId="0" animBg="1"/>
          <p:bldP spid="87" grpId="1" animBg="1"/>
          <p:bldP spid="88" grpId="0" animBg="1"/>
          <p:bldP spid="89" grpId="0" animBg="1"/>
          <p:bldP spid="89" grpId="1" animBg="1"/>
          <p:bldP spid="102" grpId="0"/>
          <p:bldP spid="103" grpId="0"/>
          <p:bldP spid="104" grpId="0"/>
          <p:bldP spid="105" grpId="0"/>
          <p:bldP spid="106" grpId="0"/>
          <p:bldP spid="107" grpId="0" animBg="1"/>
          <p:bldP spid="108" grpId="0"/>
          <p:bldP spid="109" grpId="0" animBg="1"/>
          <p:bldP spid="110" grpId="0"/>
          <p:bldP spid="111" grpId="0" animBg="1"/>
          <p:bldP spid="112" grpId="0"/>
          <p:bldP spid="113"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三、对企业文化的认识</a:t>
            </a:r>
          </a:p>
        </p:txBody>
      </p:sp>
      <p:sp>
        <p:nvSpPr>
          <p:cNvPr id="4" name="矩形 3"/>
          <p:cNvSpPr/>
          <p:nvPr/>
        </p:nvSpPr>
        <p:spPr>
          <a:xfrm>
            <a:off x="814801" y="1059583"/>
            <a:ext cx="2286000" cy="1404257"/>
          </a:xfrm>
          <a:prstGeom prst="rect">
            <a:avLst/>
          </a:prstGeom>
          <a:blipFill>
            <a:blip r:embed="rId5"/>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5" name="矩形 4"/>
          <p:cNvSpPr/>
          <p:nvPr/>
        </p:nvSpPr>
        <p:spPr>
          <a:xfrm>
            <a:off x="6061715" y="1059583"/>
            <a:ext cx="2286000" cy="1404257"/>
          </a:xfrm>
          <a:prstGeom prst="rect">
            <a:avLst/>
          </a:prstGeom>
          <a:blipFill>
            <a:blip r:embed="rId6"/>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sp>
        <p:nvSpPr>
          <p:cNvPr id="6" name="矩形 5"/>
          <p:cNvSpPr/>
          <p:nvPr/>
        </p:nvSpPr>
        <p:spPr>
          <a:xfrm>
            <a:off x="3432815" y="2757754"/>
            <a:ext cx="2286000" cy="1404257"/>
          </a:xfrm>
          <a:prstGeom prst="rect">
            <a:avLst/>
          </a:prstGeom>
          <a:blipFill>
            <a:blip r:embed="rId7"/>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grpSp>
        <p:nvGrpSpPr>
          <p:cNvPr id="7" name="组合 6"/>
          <p:cNvGrpSpPr/>
          <p:nvPr/>
        </p:nvGrpSpPr>
        <p:grpSpPr>
          <a:xfrm>
            <a:off x="3432815" y="1059582"/>
            <a:ext cx="2286000" cy="1404257"/>
            <a:chOff x="4586514" y="1770743"/>
            <a:chExt cx="3048000" cy="1872343"/>
          </a:xfrm>
        </p:grpSpPr>
        <p:sp>
          <p:nvSpPr>
            <p:cNvPr id="8" name="矩形 7"/>
            <p:cNvSpPr/>
            <p:nvPr/>
          </p:nvSpPr>
          <p:spPr>
            <a:xfrm>
              <a:off x="4586514" y="1770743"/>
              <a:ext cx="3048000" cy="1872343"/>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grpSp>
          <p:nvGrpSpPr>
            <p:cNvPr id="9" name="组合 8"/>
            <p:cNvGrpSpPr/>
            <p:nvPr/>
          </p:nvGrpSpPr>
          <p:grpSpPr>
            <a:xfrm>
              <a:off x="4800215" y="2099555"/>
              <a:ext cx="2591569" cy="1213845"/>
              <a:chOff x="7483989" y="3361982"/>
              <a:chExt cx="2591569" cy="1213845"/>
            </a:xfrm>
          </p:grpSpPr>
          <p:sp>
            <p:nvSpPr>
              <p:cNvPr id="10" name="矩形 9"/>
              <p:cNvSpPr/>
              <p:nvPr/>
            </p:nvSpPr>
            <p:spPr>
              <a:xfrm>
                <a:off x="7483989" y="3732519"/>
                <a:ext cx="2591569" cy="843308"/>
              </a:xfrm>
              <a:prstGeom prst="rect">
                <a:avLst/>
              </a:prstGeom>
            </p:spPr>
            <p:txBody>
              <a:bodyPr wrap="square">
                <a:spAutoFit/>
                <a:scene3d>
                  <a:camera prst="orthographicFront"/>
                  <a:lightRig rig="threePt" dir="t"/>
                </a:scene3d>
                <a:sp3d contourW="12700"/>
              </a:bodyPr>
              <a:lstStyle/>
              <a:p>
                <a:pPr>
                  <a:lnSpc>
                    <a:spcPct val="130000"/>
                  </a:lnSpc>
                </a:pPr>
                <a:r>
                  <a:rPr lang="zh-CN" altLang="en-US" sz="900" dirty="0">
                    <a:solidFill>
                      <a:schemeClr val="bg1"/>
                    </a:solidFill>
                    <a:latin typeface="+mn-ea"/>
                  </a:rPr>
                  <a:t>此处添加详细文本描述，建议与标题相关并符合整体语言风格，语言描述尽量</a:t>
                </a:r>
                <a:r>
                  <a:rPr lang="en-US" altLang="zh-CN" sz="900" dirty="0">
                    <a:solidFill>
                      <a:schemeClr val="bg1"/>
                    </a:solidFill>
                    <a:latin typeface="+mn-ea"/>
                  </a:rPr>
                  <a:t>……</a:t>
                </a:r>
              </a:p>
            </p:txBody>
          </p:sp>
          <p:sp>
            <p:nvSpPr>
              <p:cNvPr id="11" name="矩形 10"/>
              <p:cNvSpPr/>
              <p:nvPr/>
            </p:nvSpPr>
            <p:spPr>
              <a:xfrm>
                <a:off x="7483989" y="3361982"/>
                <a:ext cx="2050552"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bg1"/>
                    </a:solidFill>
                    <a:latin typeface="+mn-ea"/>
                  </a:rPr>
                  <a:t>标题文字添加</a:t>
                </a:r>
              </a:p>
            </p:txBody>
          </p:sp>
        </p:grpSp>
      </p:grpSp>
      <p:grpSp>
        <p:nvGrpSpPr>
          <p:cNvPr id="12" name="组合 11"/>
          <p:cNvGrpSpPr/>
          <p:nvPr/>
        </p:nvGrpSpPr>
        <p:grpSpPr>
          <a:xfrm>
            <a:off x="803915" y="2757753"/>
            <a:ext cx="2286000" cy="1404257"/>
            <a:chOff x="1081314" y="4034971"/>
            <a:chExt cx="3048000" cy="1872343"/>
          </a:xfrm>
        </p:grpSpPr>
        <p:sp>
          <p:nvSpPr>
            <p:cNvPr id="13" name="矩形 12"/>
            <p:cNvSpPr/>
            <p:nvPr/>
          </p:nvSpPr>
          <p:spPr>
            <a:xfrm>
              <a:off x="1081314" y="4034971"/>
              <a:ext cx="3048000" cy="1872343"/>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grpSp>
          <p:nvGrpSpPr>
            <p:cNvPr id="14" name="组合 13"/>
            <p:cNvGrpSpPr/>
            <p:nvPr/>
          </p:nvGrpSpPr>
          <p:grpSpPr>
            <a:xfrm>
              <a:off x="1309529" y="4351908"/>
              <a:ext cx="2591569" cy="1213845"/>
              <a:chOff x="7483989" y="3361982"/>
              <a:chExt cx="2591569" cy="1213845"/>
            </a:xfrm>
          </p:grpSpPr>
          <p:sp>
            <p:nvSpPr>
              <p:cNvPr id="15" name="矩形 14"/>
              <p:cNvSpPr/>
              <p:nvPr/>
            </p:nvSpPr>
            <p:spPr>
              <a:xfrm>
                <a:off x="7483989" y="3732519"/>
                <a:ext cx="2591569" cy="843308"/>
              </a:xfrm>
              <a:prstGeom prst="rect">
                <a:avLst/>
              </a:prstGeom>
            </p:spPr>
            <p:txBody>
              <a:bodyPr wrap="square">
                <a:spAutoFit/>
                <a:scene3d>
                  <a:camera prst="orthographicFront"/>
                  <a:lightRig rig="threePt" dir="t"/>
                </a:scene3d>
                <a:sp3d contourW="12700"/>
              </a:bodyPr>
              <a:lstStyle/>
              <a:p>
                <a:pPr>
                  <a:lnSpc>
                    <a:spcPct val="130000"/>
                  </a:lnSpc>
                </a:pPr>
                <a:r>
                  <a:rPr lang="zh-CN" altLang="en-US" sz="900" dirty="0">
                    <a:solidFill>
                      <a:schemeClr val="bg1"/>
                    </a:solidFill>
                    <a:latin typeface="+mn-ea"/>
                  </a:rPr>
                  <a:t>此处添加详细文本描述，建议与标题相关并符合整体语言风格，语言描述尽量</a:t>
                </a:r>
                <a:r>
                  <a:rPr lang="en-US" altLang="zh-CN" sz="900" dirty="0">
                    <a:solidFill>
                      <a:schemeClr val="bg1"/>
                    </a:solidFill>
                    <a:latin typeface="+mn-ea"/>
                  </a:rPr>
                  <a:t>……</a:t>
                </a:r>
              </a:p>
            </p:txBody>
          </p:sp>
          <p:sp>
            <p:nvSpPr>
              <p:cNvPr id="16" name="矩形 15"/>
              <p:cNvSpPr/>
              <p:nvPr/>
            </p:nvSpPr>
            <p:spPr>
              <a:xfrm>
                <a:off x="7483989" y="3361982"/>
                <a:ext cx="2050552"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bg1"/>
                    </a:solidFill>
                    <a:latin typeface="+mn-ea"/>
                  </a:rPr>
                  <a:t>标题文字添加</a:t>
                </a:r>
              </a:p>
            </p:txBody>
          </p:sp>
        </p:grpSp>
      </p:grpSp>
      <p:grpSp>
        <p:nvGrpSpPr>
          <p:cNvPr id="17" name="组合 16"/>
          <p:cNvGrpSpPr/>
          <p:nvPr/>
        </p:nvGrpSpPr>
        <p:grpSpPr>
          <a:xfrm>
            <a:off x="6061715" y="2757753"/>
            <a:ext cx="2286000" cy="1404257"/>
            <a:chOff x="8091714" y="4034971"/>
            <a:chExt cx="3048000" cy="1872343"/>
          </a:xfrm>
        </p:grpSpPr>
        <p:sp>
          <p:nvSpPr>
            <p:cNvPr id="18" name="矩形 17"/>
            <p:cNvSpPr/>
            <p:nvPr/>
          </p:nvSpPr>
          <p:spPr>
            <a:xfrm>
              <a:off x="8091714" y="4034971"/>
              <a:ext cx="3048000" cy="1872343"/>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n-ea"/>
              </a:endParaRPr>
            </a:p>
          </p:txBody>
        </p:sp>
        <p:grpSp>
          <p:nvGrpSpPr>
            <p:cNvPr id="19" name="组合 18"/>
            <p:cNvGrpSpPr/>
            <p:nvPr/>
          </p:nvGrpSpPr>
          <p:grpSpPr>
            <a:xfrm>
              <a:off x="8319929" y="4351908"/>
              <a:ext cx="2591569" cy="1213845"/>
              <a:chOff x="7483989" y="3361982"/>
              <a:chExt cx="2591569" cy="1213845"/>
            </a:xfrm>
          </p:grpSpPr>
          <p:sp>
            <p:nvSpPr>
              <p:cNvPr id="20" name="矩形 19"/>
              <p:cNvSpPr/>
              <p:nvPr/>
            </p:nvSpPr>
            <p:spPr>
              <a:xfrm>
                <a:off x="7483989" y="3732519"/>
                <a:ext cx="2591569" cy="843308"/>
              </a:xfrm>
              <a:prstGeom prst="rect">
                <a:avLst/>
              </a:prstGeom>
            </p:spPr>
            <p:txBody>
              <a:bodyPr wrap="square">
                <a:spAutoFit/>
                <a:scene3d>
                  <a:camera prst="orthographicFront"/>
                  <a:lightRig rig="threePt" dir="t"/>
                </a:scene3d>
                <a:sp3d contourW="12700"/>
              </a:bodyPr>
              <a:lstStyle/>
              <a:p>
                <a:pPr>
                  <a:lnSpc>
                    <a:spcPct val="130000"/>
                  </a:lnSpc>
                </a:pPr>
                <a:r>
                  <a:rPr lang="zh-CN" altLang="en-US" sz="900" dirty="0">
                    <a:solidFill>
                      <a:schemeClr val="bg1"/>
                    </a:solidFill>
                    <a:latin typeface="+mn-ea"/>
                  </a:rPr>
                  <a:t>此处添加详细文本描述，建议与标题相关并符合整体语言风格，语言描述尽量</a:t>
                </a:r>
                <a:r>
                  <a:rPr lang="en-US" altLang="zh-CN" sz="900" dirty="0">
                    <a:solidFill>
                      <a:schemeClr val="bg1"/>
                    </a:solidFill>
                    <a:latin typeface="+mn-ea"/>
                  </a:rPr>
                  <a:t>……</a:t>
                </a:r>
              </a:p>
            </p:txBody>
          </p:sp>
          <p:sp>
            <p:nvSpPr>
              <p:cNvPr id="21" name="矩形 20"/>
              <p:cNvSpPr/>
              <p:nvPr/>
            </p:nvSpPr>
            <p:spPr>
              <a:xfrm>
                <a:off x="7483989" y="3361982"/>
                <a:ext cx="2050552"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bg1"/>
                    </a:solidFill>
                    <a:latin typeface="+mn-ea"/>
                  </a:rPr>
                  <a:t>标题文字添加</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三、对责任的理解</a:t>
            </a:r>
          </a:p>
        </p:txBody>
      </p:sp>
      <p:grpSp>
        <p:nvGrpSpPr>
          <p:cNvPr id="4" name="组合 3"/>
          <p:cNvGrpSpPr/>
          <p:nvPr/>
        </p:nvGrpSpPr>
        <p:grpSpPr>
          <a:xfrm>
            <a:off x="3016553" y="1372542"/>
            <a:ext cx="2963466" cy="3787379"/>
            <a:chOff x="4192919" y="1830056"/>
            <a:chExt cx="3951288" cy="5049838"/>
          </a:xfrm>
        </p:grpSpPr>
        <p:sp>
          <p:nvSpPr>
            <p:cNvPr id="5" name="Freeform 5"/>
            <p:cNvSpPr/>
            <p:nvPr/>
          </p:nvSpPr>
          <p:spPr bwMode="auto">
            <a:xfrm>
              <a:off x="4311982" y="2920669"/>
              <a:ext cx="3832225" cy="3959225"/>
            </a:xfrm>
            <a:custGeom>
              <a:avLst/>
              <a:gdLst>
                <a:gd name="T0" fmla="*/ 1298 w 3198"/>
                <a:gd name="T1" fmla="*/ 2774 h 3305"/>
                <a:gd name="T2" fmla="*/ 1038 w 3198"/>
                <a:gd name="T3" fmla="*/ 3274 h 3305"/>
                <a:gd name="T4" fmla="*/ 1770 w 3198"/>
                <a:gd name="T5" fmla="*/ 3274 h 3305"/>
                <a:gd name="T6" fmla="*/ 1687 w 3198"/>
                <a:gd name="T7" fmla="*/ 2152 h 3305"/>
                <a:gd name="T8" fmla="*/ 3198 w 3198"/>
                <a:gd name="T9" fmla="*/ 1775 h 3305"/>
                <a:gd name="T10" fmla="*/ 1650 w 3198"/>
                <a:gd name="T11" fmla="*/ 1942 h 3305"/>
                <a:gd name="T12" fmla="*/ 2364 w 3198"/>
                <a:gd name="T13" fmla="*/ 1249 h 3305"/>
                <a:gd name="T14" fmla="*/ 1566 w 3198"/>
                <a:gd name="T15" fmla="*/ 1735 h 3305"/>
                <a:gd name="T16" fmla="*/ 2101 w 3198"/>
                <a:gd name="T17" fmla="*/ 866 h 3305"/>
                <a:gd name="T18" fmla="*/ 2583 w 3198"/>
                <a:gd name="T19" fmla="*/ 167 h 3305"/>
                <a:gd name="T20" fmla="*/ 2082 w 3198"/>
                <a:gd name="T21" fmla="*/ 798 h 3305"/>
                <a:gd name="T22" fmla="*/ 1665 w 3198"/>
                <a:gd name="T23" fmla="*/ 1064 h 3305"/>
                <a:gd name="T24" fmla="*/ 1832 w 3198"/>
                <a:gd name="T25" fmla="*/ 767 h 3305"/>
                <a:gd name="T26" fmla="*/ 2184 w 3198"/>
                <a:gd name="T27" fmla="*/ 0 h 3305"/>
                <a:gd name="T28" fmla="*/ 1696 w 3198"/>
                <a:gd name="T29" fmla="*/ 829 h 3305"/>
                <a:gd name="T30" fmla="*/ 1431 w 3198"/>
                <a:gd name="T31" fmla="*/ 1407 h 3305"/>
                <a:gd name="T32" fmla="*/ 1276 w 3198"/>
                <a:gd name="T33" fmla="*/ 894 h 3305"/>
                <a:gd name="T34" fmla="*/ 1576 w 3198"/>
                <a:gd name="T35" fmla="*/ 276 h 3305"/>
                <a:gd name="T36" fmla="*/ 1156 w 3198"/>
                <a:gd name="T37" fmla="*/ 656 h 3305"/>
                <a:gd name="T38" fmla="*/ 439 w 3198"/>
                <a:gd name="T39" fmla="*/ 325 h 3305"/>
                <a:gd name="T40" fmla="*/ 1193 w 3198"/>
                <a:gd name="T41" fmla="*/ 1064 h 3305"/>
                <a:gd name="T42" fmla="*/ 1397 w 3198"/>
                <a:gd name="T43" fmla="*/ 1636 h 3305"/>
                <a:gd name="T44" fmla="*/ 1397 w 3198"/>
                <a:gd name="T45" fmla="*/ 1855 h 3305"/>
                <a:gd name="T46" fmla="*/ 816 w 3198"/>
                <a:gd name="T47" fmla="*/ 1351 h 3305"/>
                <a:gd name="T48" fmla="*/ 0 w 3198"/>
                <a:gd name="T49" fmla="*/ 807 h 3305"/>
                <a:gd name="T50" fmla="*/ 683 w 3198"/>
                <a:gd name="T51" fmla="*/ 1398 h 3305"/>
                <a:gd name="T52" fmla="*/ 1072 w 3198"/>
                <a:gd name="T53" fmla="*/ 1889 h 3305"/>
                <a:gd name="T54" fmla="*/ 1298 w 3198"/>
                <a:gd name="T55" fmla="*/ 2774 h 3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98" h="3305">
                  <a:moveTo>
                    <a:pt x="1298" y="2774"/>
                  </a:moveTo>
                  <a:cubicBezTo>
                    <a:pt x="1251" y="3305"/>
                    <a:pt x="1038" y="3274"/>
                    <a:pt x="1038" y="3274"/>
                  </a:cubicBezTo>
                  <a:cubicBezTo>
                    <a:pt x="1770" y="3274"/>
                    <a:pt x="1770" y="3274"/>
                    <a:pt x="1770" y="3274"/>
                  </a:cubicBezTo>
                  <a:cubicBezTo>
                    <a:pt x="1894" y="2783"/>
                    <a:pt x="1600" y="2375"/>
                    <a:pt x="1687" y="2152"/>
                  </a:cubicBezTo>
                  <a:cubicBezTo>
                    <a:pt x="1860" y="1729"/>
                    <a:pt x="2636" y="1608"/>
                    <a:pt x="3198" y="1775"/>
                  </a:cubicBezTo>
                  <a:cubicBezTo>
                    <a:pt x="2704" y="1441"/>
                    <a:pt x="1934" y="1633"/>
                    <a:pt x="1650" y="1942"/>
                  </a:cubicBezTo>
                  <a:cubicBezTo>
                    <a:pt x="1739" y="1317"/>
                    <a:pt x="2364" y="1249"/>
                    <a:pt x="2364" y="1249"/>
                  </a:cubicBezTo>
                  <a:cubicBezTo>
                    <a:pt x="1773" y="1095"/>
                    <a:pt x="1566" y="1735"/>
                    <a:pt x="1566" y="1735"/>
                  </a:cubicBezTo>
                  <a:cubicBezTo>
                    <a:pt x="1526" y="1389"/>
                    <a:pt x="1554" y="1160"/>
                    <a:pt x="2101" y="866"/>
                  </a:cubicBezTo>
                  <a:cubicBezTo>
                    <a:pt x="2676" y="551"/>
                    <a:pt x="2583" y="167"/>
                    <a:pt x="2583" y="167"/>
                  </a:cubicBezTo>
                  <a:cubicBezTo>
                    <a:pt x="2583" y="167"/>
                    <a:pt x="2503" y="671"/>
                    <a:pt x="2082" y="798"/>
                  </a:cubicBezTo>
                  <a:cubicBezTo>
                    <a:pt x="1662" y="925"/>
                    <a:pt x="1665" y="1064"/>
                    <a:pt x="1665" y="1064"/>
                  </a:cubicBezTo>
                  <a:cubicBezTo>
                    <a:pt x="1665" y="1064"/>
                    <a:pt x="1665" y="977"/>
                    <a:pt x="1832" y="767"/>
                  </a:cubicBezTo>
                  <a:cubicBezTo>
                    <a:pt x="2188" y="353"/>
                    <a:pt x="2184" y="0"/>
                    <a:pt x="2184" y="0"/>
                  </a:cubicBezTo>
                  <a:cubicBezTo>
                    <a:pt x="2082" y="359"/>
                    <a:pt x="1974" y="588"/>
                    <a:pt x="1696" y="829"/>
                  </a:cubicBezTo>
                  <a:cubicBezTo>
                    <a:pt x="1418" y="1070"/>
                    <a:pt x="1431" y="1407"/>
                    <a:pt x="1431" y="1407"/>
                  </a:cubicBezTo>
                  <a:cubicBezTo>
                    <a:pt x="1431" y="1407"/>
                    <a:pt x="1341" y="1373"/>
                    <a:pt x="1276" y="894"/>
                  </a:cubicBezTo>
                  <a:cubicBezTo>
                    <a:pt x="1220" y="412"/>
                    <a:pt x="1576" y="276"/>
                    <a:pt x="1576" y="276"/>
                  </a:cubicBezTo>
                  <a:cubicBezTo>
                    <a:pt x="1233" y="303"/>
                    <a:pt x="1156" y="656"/>
                    <a:pt x="1156" y="656"/>
                  </a:cubicBezTo>
                  <a:cubicBezTo>
                    <a:pt x="893" y="282"/>
                    <a:pt x="439" y="325"/>
                    <a:pt x="439" y="325"/>
                  </a:cubicBezTo>
                  <a:cubicBezTo>
                    <a:pt x="958" y="362"/>
                    <a:pt x="1180" y="724"/>
                    <a:pt x="1193" y="1064"/>
                  </a:cubicBezTo>
                  <a:cubicBezTo>
                    <a:pt x="1205" y="1404"/>
                    <a:pt x="1397" y="1636"/>
                    <a:pt x="1397" y="1636"/>
                  </a:cubicBezTo>
                  <a:cubicBezTo>
                    <a:pt x="1397" y="1855"/>
                    <a:pt x="1397" y="1855"/>
                    <a:pt x="1397" y="1855"/>
                  </a:cubicBezTo>
                  <a:cubicBezTo>
                    <a:pt x="1397" y="1855"/>
                    <a:pt x="1084" y="1858"/>
                    <a:pt x="816" y="1351"/>
                  </a:cubicBezTo>
                  <a:cubicBezTo>
                    <a:pt x="516" y="702"/>
                    <a:pt x="0" y="807"/>
                    <a:pt x="0" y="807"/>
                  </a:cubicBezTo>
                  <a:cubicBezTo>
                    <a:pt x="287" y="835"/>
                    <a:pt x="497" y="925"/>
                    <a:pt x="683" y="1398"/>
                  </a:cubicBezTo>
                  <a:cubicBezTo>
                    <a:pt x="683" y="1398"/>
                    <a:pt x="816" y="1688"/>
                    <a:pt x="1072" y="1889"/>
                  </a:cubicBezTo>
                  <a:cubicBezTo>
                    <a:pt x="1424" y="2161"/>
                    <a:pt x="1298" y="2774"/>
                    <a:pt x="1298" y="2774"/>
                  </a:cubicBezTo>
                  <a:close/>
                </a:path>
              </a:pathLst>
            </a:custGeom>
            <a:solidFill>
              <a:schemeClr val="accent2"/>
            </a:solidFill>
            <a:ln>
              <a:noFill/>
            </a:ln>
            <a:effectLst>
              <a:outerShdw blurRad="63500" algn="ctr" rotWithShape="0">
                <a:prstClr val="black">
                  <a:alpha val="40000"/>
                </a:prstClr>
              </a:outerShdw>
            </a:effectLst>
          </p:spPr>
          <p:txBody>
            <a:bodyPr anchor="ctr"/>
            <a:lstStyle/>
            <a:p>
              <a:pPr algn="ctr"/>
              <a:endParaRPr lang="zh-CN" altLang="en-US" sz="1350">
                <a:solidFill>
                  <a:srgbClr val="FFFFFF"/>
                </a:solidFill>
                <a:latin typeface="Calibri" panose="020F0502020204030204" charset="0"/>
                <a:cs typeface="+mn-ea"/>
              </a:endParaRPr>
            </a:p>
          </p:txBody>
        </p:sp>
        <p:sp>
          <p:nvSpPr>
            <p:cNvPr id="6" name="Oval 6"/>
            <p:cNvSpPr>
              <a:spLocks noChangeArrowheads="1"/>
            </p:cNvSpPr>
            <p:nvPr/>
          </p:nvSpPr>
          <p:spPr bwMode="auto">
            <a:xfrm>
              <a:off x="4531057" y="2669844"/>
              <a:ext cx="625475" cy="623888"/>
            </a:xfrm>
            <a:prstGeom prst="ellipse">
              <a:avLst/>
            </a:prstGeom>
            <a:solidFill>
              <a:schemeClr val="accent1"/>
            </a:solidFill>
            <a:ln>
              <a:noFill/>
            </a:ln>
            <a:effectLst>
              <a:outerShdw blurRad="63500" algn="ctr" rotWithShape="0">
                <a:prstClr val="black">
                  <a:alpha val="40000"/>
                </a:prstClr>
              </a:outerShdw>
            </a:effectLst>
          </p:spPr>
          <p:txBody>
            <a:bodyPr anchor="ctr"/>
            <a:lstStyle/>
            <a:p>
              <a:pPr algn="ctr"/>
              <a:endParaRPr lang="zh-CN" altLang="en-US" sz="1350">
                <a:solidFill>
                  <a:srgbClr val="FFFFFF"/>
                </a:solidFill>
                <a:latin typeface="Calibri" panose="020F0502020204030204" charset="0"/>
                <a:cs typeface="+mn-ea"/>
              </a:endParaRPr>
            </a:p>
          </p:txBody>
        </p:sp>
        <p:sp>
          <p:nvSpPr>
            <p:cNvPr id="7" name="Oval 7"/>
            <p:cNvSpPr>
              <a:spLocks noChangeArrowheads="1"/>
            </p:cNvSpPr>
            <p:nvPr/>
          </p:nvSpPr>
          <p:spPr bwMode="auto">
            <a:xfrm>
              <a:off x="7645732" y="3247694"/>
              <a:ext cx="392113" cy="393700"/>
            </a:xfrm>
            <a:prstGeom prst="ellipse">
              <a:avLst/>
            </a:prstGeom>
            <a:solidFill>
              <a:schemeClr val="accent1"/>
            </a:solidFill>
            <a:ln>
              <a:noFill/>
            </a:ln>
            <a:effectLst>
              <a:outerShdw blurRad="63500" algn="ctr" rotWithShape="0">
                <a:prstClr val="black">
                  <a:alpha val="40000"/>
                </a:prstClr>
              </a:outerShdw>
            </a:effectLst>
          </p:spPr>
          <p:txBody>
            <a:bodyPr anchor="ctr"/>
            <a:lstStyle/>
            <a:p>
              <a:pPr algn="ctr"/>
              <a:endParaRPr lang="zh-CN" altLang="en-US" sz="1350">
                <a:solidFill>
                  <a:srgbClr val="FFFFFF"/>
                </a:solidFill>
                <a:latin typeface="Calibri" panose="020F0502020204030204" charset="0"/>
                <a:cs typeface="+mn-ea"/>
              </a:endParaRPr>
            </a:p>
          </p:txBody>
        </p:sp>
        <p:sp>
          <p:nvSpPr>
            <p:cNvPr id="8" name="Oval 8"/>
            <p:cNvSpPr>
              <a:spLocks noChangeArrowheads="1"/>
            </p:cNvSpPr>
            <p:nvPr/>
          </p:nvSpPr>
          <p:spPr bwMode="auto">
            <a:xfrm>
              <a:off x="7385382" y="5076494"/>
              <a:ext cx="733425" cy="730250"/>
            </a:xfrm>
            <a:prstGeom prst="ellipse">
              <a:avLst/>
            </a:prstGeom>
            <a:solidFill>
              <a:schemeClr val="accent1"/>
            </a:solidFill>
            <a:ln>
              <a:noFill/>
            </a:ln>
            <a:effectLst>
              <a:outerShdw blurRad="63500" algn="ctr" rotWithShape="0">
                <a:prstClr val="black">
                  <a:alpha val="40000"/>
                </a:prstClr>
              </a:outerShdw>
            </a:effectLst>
          </p:spPr>
          <p:txBody>
            <a:bodyPr anchor="ctr"/>
            <a:lstStyle/>
            <a:p>
              <a:pPr algn="ctr"/>
              <a:endParaRPr lang="zh-CN" altLang="en-US" sz="1350">
                <a:solidFill>
                  <a:srgbClr val="FFFFFF"/>
                </a:solidFill>
                <a:latin typeface="Calibri" panose="020F0502020204030204" charset="0"/>
                <a:cs typeface="+mn-ea"/>
              </a:endParaRPr>
            </a:p>
          </p:txBody>
        </p:sp>
        <p:sp>
          <p:nvSpPr>
            <p:cNvPr id="9" name="Oval 9"/>
            <p:cNvSpPr>
              <a:spLocks noChangeArrowheads="1"/>
            </p:cNvSpPr>
            <p:nvPr/>
          </p:nvSpPr>
          <p:spPr bwMode="auto">
            <a:xfrm>
              <a:off x="4192919" y="4014456"/>
              <a:ext cx="452438" cy="454025"/>
            </a:xfrm>
            <a:prstGeom prst="ellipse">
              <a:avLst/>
            </a:prstGeom>
            <a:solidFill>
              <a:schemeClr val="accent1"/>
            </a:solidFill>
            <a:ln>
              <a:noFill/>
            </a:ln>
            <a:effectLst>
              <a:outerShdw blurRad="63500" algn="ctr" rotWithShape="0">
                <a:prstClr val="black">
                  <a:alpha val="40000"/>
                </a:prstClr>
              </a:outerShdw>
            </a:effectLst>
          </p:spPr>
          <p:txBody>
            <a:bodyPr anchor="ctr"/>
            <a:lstStyle/>
            <a:p>
              <a:pPr algn="ctr"/>
              <a:endParaRPr lang="zh-CN" altLang="en-US" sz="1350">
                <a:solidFill>
                  <a:srgbClr val="FFFFFF"/>
                </a:solidFill>
                <a:latin typeface="Calibri" panose="020F0502020204030204" charset="0"/>
                <a:cs typeface="+mn-ea"/>
              </a:endParaRPr>
            </a:p>
          </p:txBody>
        </p:sp>
        <p:sp>
          <p:nvSpPr>
            <p:cNvPr id="10" name="Oval 10"/>
            <p:cNvSpPr>
              <a:spLocks noChangeArrowheads="1"/>
            </p:cNvSpPr>
            <p:nvPr/>
          </p:nvSpPr>
          <p:spPr bwMode="auto">
            <a:xfrm>
              <a:off x="6296357" y="1830056"/>
              <a:ext cx="1006475" cy="1008063"/>
            </a:xfrm>
            <a:prstGeom prst="ellipse">
              <a:avLst/>
            </a:prstGeom>
            <a:solidFill>
              <a:schemeClr val="accent1"/>
            </a:solidFill>
            <a:ln>
              <a:noFill/>
            </a:ln>
            <a:effectLst>
              <a:outerShdw blurRad="63500" algn="ctr" rotWithShape="0">
                <a:prstClr val="black">
                  <a:alpha val="40000"/>
                </a:prstClr>
              </a:outerShdw>
            </a:effectLst>
          </p:spPr>
          <p:txBody>
            <a:bodyPr anchor="ctr"/>
            <a:lstStyle/>
            <a:p>
              <a:pPr algn="ctr"/>
              <a:endParaRPr lang="zh-CN" altLang="en-US" sz="1350">
                <a:solidFill>
                  <a:srgbClr val="FFFFFF"/>
                </a:solidFill>
                <a:latin typeface="Calibri" panose="020F0502020204030204" charset="0"/>
                <a:cs typeface="+mn-ea"/>
              </a:endParaRPr>
            </a:p>
          </p:txBody>
        </p:sp>
        <p:sp>
          <p:nvSpPr>
            <p:cNvPr id="11" name="Freeform 11"/>
            <p:cNvSpPr>
              <a:spLocks noEditPoints="1"/>
            </p:cNvSpPr>
            <p:nvPr/>
          </p:nvSpPr>
          <p:spPr bwMode="auto">
            <a:xfrm>
              <a:off x="6531307" y="2066594"/>
              <a:ext cx="573088" cy="534988"/>
            </a:xfrm>
            <a:custGeom>
              <a:avLst/>
              <a:gdLst>
                <a:gd name="T0" fmla="*/ 428 w 478"/>
                <a:gd name="T1" fmla="*/ 255 h 447"/>
                <a:gd name="T2" fmla="*/ 396 w 478"/>
                <a:gd name="T3" fmla="*/ 255 h 447"/>
                <a:gd name="T4" fmla="*/ 329 w 478"/>
                <a:gd name="T5" fmla="*/ 223 h 447"/>
                <a:gd name="T6" fmla="*/ 349 w 478"/>
                <a:gd name="T7" fmla="*/ 159 h 447"/>
                <a:gd name="T8" fmla="*/ 348 w 478"/>
                <a:gd name="T9" fmla="*/ 143 h 447"/>
                <a:gd name="T10" fmla="*/ 381 w 478"/>
                <a:gd name="T11" fmla="*/ 149 h 447"/>
                <a:gd name="T12" fmla="*/ 445 w 478"/>
                <a:gd name="T13" fmla="*/ 127 h 447"/>
                <a:gd name="T14" fmla="*/ 476 w 478"/>
                <a:gd name="T15" fmla="*/ 216 h 447"/>
                <a:gd name="T16" fmla="*/ 428 w 478"/>
                <a:gd name="T17" fmla="*/ 255 h 447"/>
                <a:gd name="T18" fmla="*/ 381 w 478"/>
                <a:gd name="T19" fmla="*/ 127 h 447"/>
                <a:gd name="T20" fmla="*/ 318 w 478"/>
                <a:gd name="T21" fmla="*/ 64 h 447"/>
                <a:gd name="T22" fmla="*/ 381 w 478"/>
                <a:gd name="T23" fmla="*/ 0 h 447"/>
                <a:gd name="T24" fmla="*/ 445 w 478"/>
                <a:gd name="T25" fmla="*/ 64 h 447"/>
                <a:gd name="T26" fmla="*/ 381 w 478"/>
                <a:gd name="T27" fmla="*/ 127 h 447"/>
                <a:gd name="T28" fmla="*/ 238 w 478"/>
                <a:gd name="T29" fmla="*/ 255 h 447"/>
                <a:gd name="T30" fmla="*/ 143 w 478"/>
                <a:gd name="T31" fmla="*/ 159 h 447"/>
                <a:gd name="T32" fmla="*/ 238 w 478"/>
                <a:gd name="T33" fmla="*/ 64 h 447"/>
                <a:gd name="T34" fmla="*/ 334 w 478"/>
                <a:gd name="T35" fmla="*/ 159 h 447"/>
                <a:gd name="T36" fmla="*/ 238 w 478"/>
                <a:gd name="T37" fmla="*/ 255 h 447"/>
                <a:gd name="T38" fmla="*/ 346 w 478"/>
                <a:gd name="T39" fmla="*/ 447 h 447"/>
                <a:gd name="T40" fmla="*/ 130 w 478"/>
                <a:gd name="T41" fmla="*/ 447 h 447"/>
                <a:gd name="T42" fmla="*/ 64 w 478"/>
                <a:gd name="T43" fmla="*/ 382 h 447"/>
                <a:gd name="T44" fmla="*/ 150 w 478"/>
                <a:gd name="T45" fmla="*/ 239 h 447"/>
                <a:gd name="T46" fmla="*/ 238 w 478"/>
                <a:gd name="T47" fmla="*/ 274 h 447"/>
                <a:gd name="T48" fmla="*/ 328 w 478"/>
                <a:gd name="T49" fmla="*/ 239 h 447"/>
                <a:gd name="T50" fmla="*/ 413 w 478"/>
                <a:gd name="T51" fmla="*/ 382 h 447"/>
                <a:gd name="T52" fmla="*/ 346 w 478"/>
                <a:gd name="T53" fmla="*/ 447 h 447"/>
                <a:gd name="T54" fmla="*/ 95 w 478"/>
                <a:gd name="T55" fmla="*/ 127 h 447"/>
                <a:gd name="T56" fmla="*/ 32 w 478"/>
                <a:gd name="T57" fmla="*/ 64 h 447"/>
                <a:gd name="T58" fmla="*/ 95 w 478"/>
                <a:gd name="T59" fmla="*/ 0 h 447"/>
                <a:gd name="T60" fmla="*/ 159 w 478"/>
                <a:gd name="T61" fmla="*/ 64 h 447"/>
                <a:gd name="T62" fmla="*/ 95 w 478"/>
                <a:gd name="T63" fmla="*/ 127 h 447"/>
                <a:gd name="T64" fmla="*/ 81 w 478"/>
                <a:gd name="T65" fmla="*/ 255 h 447"/>
                <a:gd name="T66" fmla="*/ 48 w 478"/>
                <a:gd name="T67" fmla="*/ 255 h 447"/>
                <a:gd name="T68" fmla="*/ 0 w 478"/>
                <a:gd name="T69" fmla="*/ 216 h 447"/>
                <a:gd name="T70" fmla="*/ 31 w 478"/>
                <a:gd name="T71" fmla="*/ 127 h 447"/>
                <a:gd name="T72" fmla="*/ 95 w 478"/>
                <a:gd name="T73" fmla="*/ 149 h 447"/>
                <a:gd name="T74" fmla="*/ 128 w 478"/>
                <a:gd name="T75" fmla="*/ 143 h 447"/>
                <a:gd name="T76" fmla="*/ 127 w 478"/>
                <a:gd name="T77" fmla="*/ 159 h 447"/>
                <a:gd name="T78" fmla="*/ 147 w 478"/>
                <a:gd name="T79" fmla="*/ 223 h 447"/>
                <a:gd name="T80" fmla="*/ 81 w 478"/>
                <a:gd name="T81" fmla="*/ 25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8" h="447">
                  <a:moveTo>
                    <a:pt x="428" y="255"/>
                  </a:moveTo>
                  <a:cubicBezTo>
                    <a:pt x="396" y="255"/>
                    <a:pt x="396" y="255"/>
                    <a:pt x="396" y="255"/>
                  </a:cubicBezTo>
                  <a:cubicBezTo>
                    <a:pt x="378" y="235"/>
                    <a:pt x="356" y="224"/>
                    <a:pt x="329" y="223"/>
                  </a:cubicBezTo>
                  <a:cubicBezTo>
                    <a:pt x="342" y="204"/>
                    <a:pt x="349" y="182"/>
                    <a:pt x="349" y="159"/>
                  </a:cubicBezTo>
                  <a:cubicBezTo>
                    <a:pt x="349" y="154"/>
                    <a:pt x="349" y="149"/>
                    <a:pt x="348" y="143"/>
                  </a:cubicBezTo>
                  <a:cubicBezTo>
                    <a:pt x="358" y="146"/>
                    <a:pt x="370" y="149"/>
                    <a:pt x="381" y="149"/>
                  </a:cubicBezTo>
                  <a:cubicBezTo>
                    <a:pt x="415" y="149"/>
                    <a:pt x="441" y="127"/>
                    <a:pt x="445" y="127"/>
                  </a:cubicBezTo>
                  <a:cubicBezTo>
                    <a:pt x="478" y="127"/>
                    <a:pt x="476" y="196"/>
                    <a:pt x="476" y="216"/>
                  </a:cubicBezTo>
                  <a:cubicBezTo>
                    <a:pt x="476" y="243"/>
                    <a:pt x="453" y="255"/>
                    <a:pt x="428" y="255"/>
                  </a:cubicBezTo>
                  <a:close/>
                  <a:moveTo>
                    <a:pt x="381" y="127"/>
                  </a:moveTo>
                  <a:cubicBezTo>
                    <a:pt x="346" y="127"/>
                    <a:pt x="318" y="99"/>
                    <a:pt x="318" y="64"/>
                  </a:cubicBezTo>
                  <a:cubicBezTo>
                    <a:pt x="318" y="29"/>
                    <a:pt x="346" y="0"/>
                    <a:pt x="381" y="0"/>
                  </a:cubicBezTo>
                  <a:cubicBezTo>
                    <a:pt x="416" y="0"/>
                    <a:pt x="445" y="29"/>
                    <a:pt x="445" y="64"/>
                  </a:cubicBezTo>
                  <a:cubicBezTo>
                    <a:pt x="445" y="99"/>
                    <a:pt x="416" y="127"/>
                    <a:pt x="381" y="127"/>
                  </a:cubicBezTo>
                  <a:close/>
                  <a:moveTo>
                    <a:pt x="238" y="255"/>
                  </a:moveTo>
                  <a:cubicBezTo>
                    <a:pt x="186" y="255"/>
                    <a:pt x="143" y="212"/>
                    <a:pt x="143" y="159"/>
                  </a:cubicBezTo>
                  <a:cubicBezTo>
                    <a:pt x="143" y="107"/>
                    <a:pt x="186" y="64"/>
                    <a:pt x="238" y="64"/>
                  </a:cubicBezTo>
                  <a:cubicBezTo>
                    <a:pt x="291" y="64"/>
                    <a:pt x="334" y="107"/>
                    <a:pt x="334" y="159"/>
                  </a:cubicBezTo>
                  <a:cubicBezTo>
                    <a:pt x="334" y="212"/>
                    <a:pt x="291" y="255"/>
                    <a:pt x="238" y="255"/>
                  </a:cubicBezTo>
                  <a:close/>
                  <a:moveTo>
                    <a:pt x="346" y="447"/>
                  </a:moveTo>
                  <a:cubicBezTo>
                    <a:pt x="130" y="447"/>
                    <a:pt x="130" y="447"/>
                    <a:pt x="130" y="447"/>
                  </a:cubicBezTo>
                  <a:cubicBezTo>
                    <a:pt x="91" y="447"/>
                    <a:pt x="64" y="423"/>
                    <a:pt x="64" y="382"/>
                  </a:cubicBezTo>
                  <a:cubicBezTo>
                    <a:pt x="64" y="326"/>
                    <a:pt x="77" y="239"/>
                    <a:pt x="150" y="239"/>
                  </a:cubicBezTo>
                  <a:cubicBezTo>
                    <a:pt x="158" y="239"/>
                    <a:pt x="188" y="274"/>
                    <a:pt x="238" y="274"/>
                  </a:cubicBezTo>
                  <a:cubicBezTo>
                    <a:pt x="287" y="274"/>
                    <a:pt x="318" y="239"/>
                    <a:pt x="328" y="239"/>
                  </a:cubicBezTo>
                  <a:cubicBezTo>
                    <a:pt x="400" y="239"/>
                    <a:pt x="413" y="326"/>
                    <a:pt x="413" y="382"/>
                  </a:cubicBezTo>
                  <a:cubicBezTo>
                    <a:pt x="413" y="423"/>
                    <a:pt x="387" y="447"/>
                    <a:pt x="346" y="447"/>
                  </a:cubicBezTo>
                  <a:close/>
                  <a:moveTo>
                    <a:pt x="95" y="127"/>
                  </a:moveTo>
                  <a:cubicBezTo>
                    <a:pt x="60" y="127"/>
                    <a:pt x="32" y="99"/>
                    <a:pt x="32" y="64"/>
                  </a:cubicBezTo>
                  <a:cubicBezTo>
                    <a:pt x="32" y="29"/>
                    <a:pt x="60" y="0"/>
                    <a:pt x="95" y="0"/>
                  </a:cubicBezTo>
                  <a:cubicBezTo>
                    <a:pt x="131" y="0"/>
                    <a:pt x="159" y="29"/>
                    <a:pt x="159" y="64"/>
                  </a:cubicBezTo>
                  <a:cubicBezTo>
                    <a:pt x="159" y="99"/>
                    <a:pt x="131" y="127"/>
                    <a:pt x="95" y="127"/>
                  </a:cubicBezTo>
                  <a:close/>
                  <a:moveTo>
                    <a:pt x="81" y="255"/>
                  </a:moveTo>
                  <a:cubicBezTo>
                    <a:pt x="48" y="255"/>
                    <a:pt x="48" y="255"/>
                    <a:pt x="48" y="255"/>
                  </a:cubicBezTo>
                  <a:cubicBezTo>
                    <a:pt x="24" y="255"/>
                    <a:pt x="0" y="243"/>
                    <a:pt x="0" y="216"/>
                  </a:cubicBezTo>
                  <a:cubicBezTo>
                    <a:pt x="0" y="196"/>
                    <a:pt x="0" y="127"/>
                    <a:pt x="31" y="127"/>
                  </a:cubicBezTo>
                  <a:cubicBezTo>
                    <a:pt x="36" y="127"/>
                    <a:pt x="61" y="149"/>
                    <a:pt x="95" y="149"/>
                  </a:cubicBezTo>
                  <a:cubicBezTo>
                    <a:pt x="107" y="149"/>
                    <a:pt x="118" y="146"/>
                    <a:pt x="128" y="143"/>
                  </a:cubicBezTo>
                  <a:cubicBezTo>
                    <a:pt x="128" y="149"/>
                    <a:pt x="127" y="154"/>
                    <a:pt x="127" y="159"/>
                  </a:cubicBezTo>
                  <a:cubicBezTo>
                    <a:pt x="127" y="182"/>
                    <a:pt x="135" y="204"/>
                    <a:pt x="147" y="223"/>
                  </a:cubicBezTo>
                  <a:cubicBezTo>
                    <a:pt x="122" y="224"/>
                    <a:pt x="97" y="235"/>
                    <a:pt x="81" y="2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85000"/>
                    <a:lumOff val="15000"/>
                  </a:schemeClr>
                </a:solidFill>
                <a:cs typeface="+mn-ea"/>
              </a:endParaRPr>
            </a:p>
          </p:txBody>
        </p:sp>
        <p:sp>
          <p:nvSpPr>
            <p:cNvPr id="12" name="Freeform 12"/>
            <p:cNvSpPr>
              <a:spLocks noEditPoints="1"/>
            </p:cNvSpPr>
            <p:nvPr/>
          </p:nvSpPr>
          <p:spPr bwMode="auto">
            <a:xfrm>
              <a:off x="7540957" y="5174919"/>
              <a:ext cx="412750" cy="412750"/>
            </a:xfrm>
            <a:custGeom>
              <a:avLst/>
              <a:gdLst>
                <a:gd name="T0" fmla="*/ 317 w 344"/>
                <a:gd name="T1" fmla="*/ 260 h 345"/>
                <a:gd name="T2" fmla="*/ 317 w 344"/>
                <a:gd name="T3" fmla="*/ 218 h 345"/>
                <a:gd name="T4" fmla="*/ 254 w 344"/>
                <a:gd name="T5" fmla="*/ 155 h 345"/>
                <a:gd name="T6" fmla="*/ 218 w 344"/>
                <a:gd name="T7" fmla="*/ 155 h 345"/>
                <a:gd name="T8" fmla="*/ 189 w 344"/>
                <a:gd name="T9" fmla="*/ 135 h 345"/>
                <a:gd name="T10" fmla="*/ 189 w 344"/>
                <a:gd name="T11" fmla="*/ 84 h 345"/>
                <a:gd name="T12" fmla="*/ 216 w 344"/>
                <a:gd name="T13" fmla="*/ 44 h 345"/>
                <a:gd name="T14" fmla="*/ 172 w 344"/>
                <a:gd name="T15" fmla="*/ 0 h 345"/>
                <a:gd name="T16" fmla="*/ 128 w 344"/>
                <a:gd name="T17" fmla="*/ 44 h 345"/>
                <a:gd name="T18" fmla="*/ 154 w 344"/>
                <a:gd name="T19" fmla="*/ 84 h 345"/>
                <a:gd name="T20" fmla="*/ 154 w 344"/>
                <a:gd name="T21" fmla="*/ 135 h 345"/>
                <a:gd name="T22" fmla="*/ 126 w 344"/>
                <a:gd name="T23" fmla="*/ 155 h 345"/>
                <a:gd name="T24" fmla="*/ 89 w 344"/>
                <a:gd name="T25" fmla="*/ 155 h 345"/>
                <a:gd name="T26" fmla="*/ 26 w 344"/>
                <a:gd name="T27" fmla="*/ 218 h 345"/>
                <a:gd name="T28" fmla="*/ 26 w 344"/>
                <a:gd name="T29" fmla="*/ 260 h 345"/>
                <a:gd name="T30" fmla="*/ 0 w 344"/>
                <a:gd name="T31" fmla="*/ 301 h 345"/>
                <a:gd name="T32" fmla="*/ 44 w 344"/>
                <a:gd name="T33" fmla="*/ 345 h 345"/>
                <a:gd name="T34" fmla="*/ 88 w 344"/>
                <a:gd name="T35" fmla="*/ 301 h 345"/>
                <a:gd name="T36" fmla="*/ 61 w 344"/>
                <a:gd name="T37" fmla="*/ 260 h 345"/>
                <a:gd name="T38" fmla="*/ 61 w 344"/>
                <a:gd name="T39" fmla="*/ 218 h 345"/>
                <a:gd name="T40" fmla="*/ 89 w 344"/>
                <a:gd name="T41" fmla="*/ 190 h 345"/>
                <a:gd name="T42" fmla="*/ 126 w 344"/>
                <a:gd name="T43" fmla="*/ 190 h 345"/>
                <a:gd name="T44" fmla="*/ 154 w 344"/>
                <a:gd name="T45" fmla="*/ 185 h 345"/>
                <a:gd name="T46" fmla="*/ 154 w 344"/>
                <a:gd name="T47" fmla="*/ 260 h 345"/>
                <a:gd name="T48" fmla="*/ 128 w 344"/>
                <a:gd name="T49" fmla="*/ 301 h 345"/>
                <a:gd name="T50" fmla="*/ 172 w 344"/>
                <a:gd name="T51" fmla="*/ 345 h 345"/>
                <a:gd name="T52" fmla="*/ 216 w 344"/>
                <a:gd name="T53" fmla="*/ 301 h 345"/>
                <a:gd name="T54" fmla="*/ 189 w 344"/>
                <a:gd name="T55" fmla="*/ 260 h 345"/>
                <a:gd name="T56" fmla="*/ 189 w 344"/>
                <a:gd name="T57" fmla="*/ 185 h 345"/>
                <a:gd name="T58" fmla="*/ 218 w 344"/>
                <a:gd name="T59" fmla="*/ 190 h 345"/>
                <a:gd name="T60" fmla="*/ 254 w 344"/>
                <a:gd name="T61" fmla="*/ 190 h 345"/>
                <a:gd name="T62" fmla="*/ 282 w 344"/>
                <a:gd name="T63" fmla="*/ 218 h 345"/>
                <a:gd name="T64" fmla="*/ 282 w 344"/>
                <a:gd name="T65" fmla="*/ 260 h 345"/>
                <a:gd name="T66" fmla="*/ 256 w 344"/>
                <a:gd name="T67" fmla="*/ 301 h 345"/>
                <a:gd name="T68" fmla="*/ 300 w 344"/>
                <a:gd name="T69" fmla="*/ 345 h 345"/>
                <a:gd name="T70" fmla="*/ 344 w 344"/>
                <a:gd name="T71" fmla="*/ 301 h 345"/>
                <a:gd name="T72" fmla="*/ 317 w 344"/>
                <a:gd name="T73" fmla="*/ 260 h 345"/>
                <a:gd name="T74" fmla="*/ 68 w 344"/>
                <a:gd name="T75" fmla="*/ 301 h 345"/>
                <a:gd name="T76" fmla="*/ 44 w 344"/>
                <a:gd name="T77" fmla="*/ 326 h 345"/>
                <a:gd name="T78" fmla="*/ 18 w 344"/>
                <a:gd name="T79" fmla="*/ 301 h 345"/>
                <a:gd name="T80" fmla="*/ 44 w 344"/>
                <a:gd name="T81" fmla="*/ 275 h 345"/>
                <a:gd name="T82" fmla="*/ 68 w 344"/>
                <a:gd name="T83" fmla="*/ 301 h 345"/>
                <a:gd name="T84" fmla="*/ 146 w 344"/>
                <a:gd name="T85" fmla="*/ 44 h 345"/>
                <a:gd name="T86" fmla="*/ 172 w 344"/>
                <a:gd name="T87" fmla="*/ 18 h 345"/>
                <a:gd name="T88" fmla="*/ 196 w 344"/>
                <a:gd name="T89" fmla="*/ 44 h 345"/>
                <a:gd name="T90" fmla="*/ 172 w 344"/>
                <a:gd name="T91" fmla="*/ 69 h 345"/>
                <a:gd name="T92" fmla="*/ 146 w 344"/>
                <a:gd name="T93" fmla="*/ 44 h 345"/>
                <a:gd name="T94" fmla="*/ 196 w 344"/>
                <a:gd name="T95" fmla="*/ 301 h 345"/>
                <a:gd name="T96" fmla="*/ 172 w 344"/>
                <a:gd name="T97" fmla="*/ 326 h 345"/>
                <a:gd name="T98" fmla="*/ 146 w 344"/>
                <a:gd name="T99" fmla="*/ 301 h 345"/>
                <a:gd name="T100" fmla="*/ 172 w 344"/>
                <a:gd name="T101" fmla="*/ 275 h 345"/>
                <a:gd name="T102" fmla="*/ 196 w 344"/>
                <a:gd name="T103" fmla="*/ 301 h 345"/>
                <a:gd name="T104" fmla="*/ 300 w 344"/>
                <a:gd name="T105" fmla="*/ 326 h 345"/>
                <a:gd name="T106" fmla="*/ 274 w 344"/>
                <a:gd name="T107" fmla="*/ 301 h 345"/>
                <a:gd name="T108" fmla="*/ 300 w 344"/>
                <a:gd name="T109" fmla="*/ 275 h 345"/>
                <a:gd name="T110" fmla="*/ 325 w 344"/>
                <a:gd name="T111" fmla="*/ 301 h 345"/>
                <a:gd name="T112" fmla="*/ 300 w 344"/>
                <a:gd name="T113" fmla="*/ 32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4" h="345">
                  <a:moveTo>
                    <a:pt x="317" y="260"/>
                  </a:moveTo>
                  <a:cubicBezTo>
                    <a:pt x="317" y="218"/>
                    <a:pt x="317" y="218"/>
                    <a:pt x="317" y="218"/>
                  </a:cubicBezTo>
                  <a:cubicBezTo>
                    <a:pt x="317" y="192"/>
                    <a:pt x="300" y="155"/>
                    <a:pt x="254" y="155"/>
                  </a:cubicBezTo>
                  <a:cubicBezTo>
                    <a:pt x="218" y="155"/>
                    <a:pt x="218" y="155"/>
                    <a:pt x="218" y="155"/>
                  </a:cubicBezTo>
                  <a:cubicBezTo>
                    <a:pt x="191" y="155"/>
                    <a:pt x="189" y="142"/>
                    <a:pt x="189" y="135"/>
                  </a:cubicBezTo>
                  <a:cubicBezTo>
                    <a:pt x="189" y="84"/>
                    <a:pt x="189" y="84"/>
                    <a:pt x="189" y="84"/>
                  </a:cubicBezTo>
                  <a:cubicBezTo>
                    <a:pt x="205" y="78"/>
                    <a:pt x="216" y="62"/>
                    <a:pt x="216" y="44"/>
                  </a:cubicBezTo>
                  <a:cubicBezTo>
                    <a:pt x="216" y="19"/>
                    <a:pt x="196" y="0"/>
                    <a:pt x="172" y="0"/>
                  </a:cubicBezTo>
                  <a:cubicBezTo>
                    <a:pt x="147" y="0"/>
                    <a:pt x="128" y="19"/>
                    <a:pt x="128" y="44"/>
                  </a:cubicBezTo>
                  <a:cubicBezTo>
                    <a:pt x="128" y="62"/>
                    <a:pt x="139" y="78"/>
                    <a:pt x="154" y="84"/>
                  </a:cubicBezTo>
                  <a:cubicBezTo>
                    <a:pt x="154" y="135"/>
                    <a:pt x="154" y="135"/>
                    <a:pt x="154" y="135"/>
                  </a:cubicBezTo>
                  <a:cubicBezTo>
                    <a:pt x="154" y="140"/>
                    <a:pt x="153" y="155"/>
                    <a:pt x="126" y="155"/>
                  </a:cubicBezTo>
                  <a:cubicBezTo>
                    <a:pt x="89" y="155"/>
                    <a:pt x="89" y="155"/>
                    <a:pt x="89" y="155"/>
                  </a:cubicBezTo>
                  <a:cubicBezTo>
                    <a:pt x="43" y="155"/>
                    <a:pt x="26" y="192"/>
                    <a:pt x="26" y="218"/>
                  </a:cubicBezTo>
                  <a:cubicBezTo>
                    <a:pt x="26" y="260"/>
                    <a:pt x="26" y="260"/>
                    <a:pt x="26" y="260"/>
                  </a:cubicBezTo>
                  <a:cubicBezTo>
                    <a:pt x="11" y="267"/>
                    <a:pt x="0" y="282"/>
                    <a:pt x="0" y="301"/>
                  </a:cubicBezTo>
                  <a:cubicBezTo>
                    <a:pt x="0" y="324"/>
                    <a:pt x="19" y="345"/>
                    <a:pt x="44" y="345"/>
                  </a:cubicBezTo>
                  <a:cubicBezTo>
                    <a:pt x="67" y="345"/>
                    <a:pt x="88" y="324"/>
                    <a:pt x="88" y="301"/>
                  </a:cubicBezTo>
                  <a:cubicBezTo>
                    <a:pt x="88" y="282"/>
                    <a:pt x="77" y="267"/>
                    <a:pt x="61" y="260"/>
                  </a:cubicBezTo>
                  <a:cubicBezTo>
                    <a:pt x="61" y="218"/>
                    <a:pt x="61" y="218"/>
                    <a:pt x="61" y="218"/>
                  </a:cubicBezTo>
                  <a:cubicBezTo>
                    <a:pt x="61" y="213"/>
                    <a:pt x="62" y="190"/>
                    <a:pt x="89" y="190"/>
                  </a:cubicBezTo>
                  <a:cubicBezTo>
                    <a:pt x="126" y="190"/>
                    <a:pt x="126" y="190"/>
                    <a:pt x="126" y="190"/>
                  </a:cubicBezTo>
                  <a:cubicBezTo>
                    <a:pt x="137" y="190"/>
                    <a:pt x="146" y="188"/>
                    <a:pt x="154" y="185"/>
                  </a:cubicBezTo>
                  <a:cubicBezTo>
                    <a:pt x="154" y="260"/>
                    <a:pt x="154" y="260"/>
                    <a:pt x="154" y="260"/>
                  </a:cubicBezTo>
                  <a:cubicBezTo>
                    <a:pt x="139" y="267"/>
                    <a:pt x="128" y="282"/>
                    <a:pt x="128" y="301"/>
                  </a:cubicBezTo>
                  <a:cubicBezTo>
                    <a:pt x="128" y="324"/>
                    <a:pt x="147" y="345"/>
                    <a:pt x="172" y="345"/>
                  </a:cubicBezTo>
                  <a:cubicBezTo>
                    <a:pt x="196" y="345"/>
                    <a:pt x="216" y="324"/>
                    <a:pt x="216" y="301"/>
                  </a:cubicBezTo>
                  <a:cubicBezTo>
                    <a:pt x="216" y="282"/>
                    <a:pt x="205" y="267"/>
                    <a:pt x="189" y="260"/>
                  </a:cubicBezTo>
                  <a:cubicBezTo>
                    <a:pt x="189" y="185"/>
                    <a:pt x="189" y="185"/>
                    <a:pt x="189" y="185"/>
                  </a:cubicBezTo>
                  <a:cubicBezTo>
                    <a:pt x="196" y="188"/>
                    <a:pt x="207" y="190"/>
                    <a:pt x="218" y="190"/>
                  </a:cubicBezTo>
                  <a:cubicBezTo>
                    <a:pt x="254" y="190"/>
                    <a:pt x="254" y="190"/>
                    <a:pt x="254" y="190"/>
                  </a:cubicBezTo>
                  <a:cubicBezTo>
                    <a:pt x="280" y="190"/>
                    <a:pt x="282" y="212"/>
                    <a:pt x="282" y="218"/>
                  </a:cubicBezTo>
                  <a:cubicBezTo>
                    <a:pt x="282" y="260"/>
                    <a:pt x="282" y="260"/>
                    <a:pt x="282" y="260"/>
                  </a:cubicBezTo>
                  <a:cubicBezTo>
                    <a:pt x="267" y="267"/>
                    <a:pt x="256" y="282"/>
                    <a:pt x="256" y="301"/>
                  </a:cubicBezTo>
                  <a:cubicBezTo>
                    <a:pt x="256" y="324"/>
                    <a:pt x="275" y="345"/>
                    <a:pt x="300" y="345"/>
                  </a:cubicBezTo>
                  <a:cubicBezTo>
                    <a:pt x="324" y="345"/>
                    <a:pt x="344" y="324"/>
                    <a:pt x="344" y="301"/>
                  </a:cubicBezTo>
                  <a:cubicBezTo>
                    <a:pt x="344" y="282"/>
                    <a:pt x="333" y="267"/>
                    <a:pt x="317" y="260"/>
                  </a:cubicBezTo>
                  <a:close/>
                  <a:moveTo>
                    <a:pt x="68" y="301"/>
                  </a:moveTo>
                  <a:cubicBezTo>
                    <a:pt x="68" y="314"/>
                    <a:pt x="57" y="326"/>
                    <a:pt x="44" y="326"/>
                  </a:cubicBezTo>
                  <a:cubicBezTo>
                    <a:pt x="29" y="326"/>
                    <a:pt x="18" y="314"/>
                    <a:pt x="18" y="301"/>
                  </a:cubicBezTo>
                  <a:cubicBezTo>
                    <a:pt x="18" y="287"/>
                    <a:pt x="29" y="275"/>
                    <a:pt x="44" y="275"/>
                  </a:cubicBezTo>
                  <a:cubicBezTo>
                    <a:pt x="57" y="275"/>
                    <a:pt x="68" y="287"/>
                    <a:pt x="68" y="301"/>
                  </a:cubicBezTo>
                  <a:close/>
                  <a:moveTo>
                    <a:pt x="146" y="44"/>
                  </a:moveTo>
                  <a:cubicBezTo>
                    <a:pt x="146" y="30"/>
                    <a:pt x="157" y="18"/>
                    <a:pt x="172" y="18"/>
                  </a:cubicBezTo>
                  <a:cubicBezTo>
                    <a:pt x="185" y="18"/>
                    <a:pt x="196" y="30"/>
                    <a:pt x="196" y="44"/>
                  </a:cubicBezTo>
                  <a:cubicBezTo>
                    <a:pt x="196" y="57"/>
                    <a:pt x="185" y="69"/>
                    <a:pt x="172" y="69"/>
                  </a:cubicBezTo>
                  <a:cubicBezTo>
                    <a:pt x="157" y="69"/>
                    <a:pt x="146" y="57"/>
                    <a:pt x="146" y="44"/>
                  </a:cubicBezTo>
                  <a:close/>
                  <a:moveTo>
                    <a:pt x="196" y="301"/>
                  </a:moveTo>
                  <a:cubicBezTo>
                    <a:pt x="196" y="314"/>
                    <a:pt x="185" y="326"/>
                    <a:pt x="172" y="326"/>
                  </a:cubicBezTo>
                  <a:cubicBezTo>
                    <a:pt x="157" y="326"/>
                    <a:pt x="146" y="314"/>
                    <a:pt x="146" y="301"/>
                  </a:cubicBezTo>
                  <a:cubicBezTo>
                    <a:pt x="146" y="287"/>
                    <a:pt x="157" y="275"/>
                    <a:pt x="172" y="275"/>
                  </a:cubicBezTo>
                  <a:cubicBezTo>
                    <a:pt x="185" y="275"/>
                    <a:pt x="196" y="287"/>
                    <a:pt x="196" y="301"/>
                  </a:cubicBezTo>
                  <a:close/>
                  <a:moveTo>
                    <a:pt x="300" y="326"/>
                  </a:moveTo>
                  <a:cubicBezTo>
                    <a:pt x="285" y="326"/>
                    <a:pt x="274" y="314"/>
                    <a:pt x="274" y="301"/>
                  </a:cubicBezTo>
                  <a:cubicBezTo>
                    <a:pt x="274" y="287"/>
                    <a:pt x="285" y="275"/>
                    <a:pt x="300" y="275"/>
                  </a:cubicBezTo>
                  <a:cubicBezTo>
                    <a:pt x="314" y="275"/>
                    <a:pt x="325" y="287"/>
                    <a:pt x="325" y="301"/>
                  </a:cubicBezTo>
                  <a:cubicBezTo>
                    <a:pt x="325" y="314"/>
                    <a:pt x="314" y="326"/>
                    <a:pt x="300" y="3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85000"/>
                    <a:lumOff val="15000"/>
                  </a:schemeClr>
                </a:solidFill>
                <a:cs typeface="+mn-ea"/>
              </a:endParaRPr>
            </a:p>
          </p:txBody>
        </p:sp>
        <p:sp>
          <p:nvSpPr>
            <p:cNvPr id="13" name="Freeform 13"/>
            <p:cNvSpPr>
              <a:spLocks noEditPoints="1"/>
            </p:cNvSpPr>
            <p:nvPr/>
          </p:nvSpPr>
          <p:spPr bwMode="auto">
            <a:xfrm>
              <a:off x="7701294" y="3308019"/>
              <a:ext cx="274638" cy="274638"/>
            </a:xfrm>
            <a:custGeom>
              <a:avLst/>
              <a:gdLst>
                <a:gd name="T0" fmla="*/ 200 w 229"/>
                <a:gd name="T1" fmla="*/ 161 h 229"/>
                <a:gd name="T2" fmla="*/ 212 w 229"/>
                <a:gd name="T3" fmla="*/ 115 h 229"/>
                <a:gd name="T4" fmla="*/ 200 w 229"/>
                <a:gd name="T5" fmla="*/ 68 h 229"/>
                <a:gd name="T6" fmla="*/ 176 w 229"/>
                <a:gd name="T7" fmla="*/ 93 h 229"/>
                <a:gd name="T8" fmla="*/ 180 w 229"/>
                <a:gd name="T9" fmla="*/ 115 h 229"/>
                <a:gd name="T10" fmla="*/ 176 w 229"/>
                <a:gd name="T11" fmla="*/ 136 h 229"/>
                <a:gd name="T12" fmla="*/ 200 w 229"/>
                <a:gd name="T13" fmla="*/ 161 h 229"/>
                <a:gd name="T14" fmla="*/ 161 w 229"/>
                <a:gd name="T15" fmla="*/ 201 h 229"/>
                <a:gd name="T16" fmla="*/ 136 w 229"/>
                <a:gd name="T17" fmla="*/ 176 h 229"/>
                <a:gd name="T18" fmla="*/ 115 w 229"/>
                <a:gd name="T19" fmla="*/ 180 h 229"/>
                <a:gd name="T20" fmla="*/ 93 w 229"/>
                <a:gd name="T21" fmla="*/ 176 h 229"/>
                <a:gd name="T22" fmla="*/ 69 w 229"/>
                <a:gd name="T23" fmla="*/ 201 h 229"/>
                <a:gd name="T24" fmla="*/ 115 w 229"/>
                <a:gd name="T25" fmla="*/ 212 h 229"/>
                <a:gd name="T26" fmla="*/ 161 w 229"/>
                <a:gd name="T27" fmla="*/ 201 h 229"/>
                <a:gd name="T28" fmla="*/ 69 w 229"/>
                <a:gd name="T29" fmla="*/ 28 h 229"/>
                <a:gd name="T30" fmla="*/ 93 w 229"/>
                <a:gd name="T31" fmla="*/ 53 h 229"/>
                <a:gd name="T32" fmla="*/ 115 w 229"/>
                <a:gd name="T33" fmla="*/ 49 h 229"/>
                <a:gd name="T34" fmla="*/ 136 w 229"/>
                <a:gd name="T35" fmla="*/ 53 h 229"/>
                <a:gd name="T36" fmla="*/ 161 w 229"/>
                <a:gd name="T37" fmla="*/ 28 h 229"/>
                <a:gd name="T38" fmla="*/ 115 w 229"/>
                <a:gd name="T39" fmla="*/ 16 h 229"/>
                <a:gd name="T40" fmla="*/ 69 w 229"/>
                <a:gd name="T41" fmla="*/ 28 h 229"/>
                <a:gd name="T42" fmla="*/ 163 w 229"/>
                <a:gd name="T43" fmla="*/ 115 h 229"/>
                <a:gd name="T44" fmla="*/ 115 w 229"/>
                <a:gd name="T45" fmla="*/ 65 h 229"/>
                <a:gd name="T46" fmla="*/ 65 w 229"/>
                <a:gd name="T47" fmla="*/ 115 h 229"/>
                <a:gd name="T48" fmla="*/ 115 w 229"/>
                <a:gd name="T49" fmla="*/ 164 h 229"/>
                <a:gd name="T50" fmla="*/ 163 w 229"/>
                <a:gd name="T51" fmla="*/ 115 h 229"/>
                <a:gd name="T52" fmla="*/ 53 w 229"/>
                <a:gd name="T53" fmla="*/ 136 h 229"/>
                <a:gd name="T54" fmla="*/ 49 w 229"/>
                <a:gd name="T55" fmla="*/ 115 h 229"/>
                <a:gd name="T56" fmla="*/ 53 w 229"/>
                <a:gd name="T57" fmla="*/ 93 h 229"/>
                <a:gd name="T58" fmla="*/ 28 w 229"/>
                <a:gd name="T59" fmla="*/ 68 h 229"/>
                <a:gd name="T60" fmla="*/ 16 w 229"/>
                <a:gd name="T61" fmla="*/ 115 h 229"/>
                <a:gd name="T62" fmla="*/ 28 w 229"/>
                <a:gd name="T63" fmla="*/ 161 h 229"/>
                <a:gd name="T64" fmla="*/ 53 w 229"/>
                <a:gd name="T65" fmla="*/ 136 h 229"/>
                <a:gd name="T66" fmla="*/ 229 w 229"/>
                <a:gd name="T67" fmla="*/ 115 h 229"/>
                <a:gd name="T68" fmla="*/ 115 w 229"/>
                <a:gd name="T69" fmla="*/ 229 h 229"/>
                <a:gd name="T70" fmla="*/ 0 w 229"/>
                <a:gd name="T71" fmla="*/ 115 h 229"/>
                <a:gd name="T72" fmla="*/ 115 w 229"/>
                <a:gd name="T73" fmla="*/ 0 h 229"/>
                <a:gd name="T74" fmla="*/ 229 w 229"/>
                <a:gd name="T75" fmla="*/ 1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229">
                  <a:moveTo>
                    <a:pt x="200" y="161"/>
                  </a:moveTo>
                  <a:cubicBezTo>
                    <a:pt x="208" y="147"/>
                    <a:pt x="212" y="131"/>
                    <a:pt x="212" y="115"/>
                  </a:cubicBezTo>
                  <a:cubicBezTo>
                    <a:pt x="212" y="98"/>
                    <a:pt x="208" y="82"/>
                    <a:pt x="200" y="68"/>
                  </a:cubicBezTo>
                  <a:cubicBezTo>
                    <a:pt x="176" y="93"/>
                    <a:pt x="176" y="93"/>
                    <a:pt x="176" y="93"/>
                  </a:cubicBezTo>
                  <a:cubicBezTo>
                    <a:pt x="178" y="100"/>
                    <a:pt x="180" y="107"/>
                    <a:pt x="180" y="115"/>
                  </a:cubicBezTo>
                  <a:cubicBezTo>
                    <a:pt x="180" y="122"/>
                    <a:pt x="178" y="129"/>
                    <a:pt x="176" y="136"/>
                  </a:cubicBezTo>
                  <a:lnTo>
                    <a:pt x="200" y="161"/>
                  </a:lnTo>
                  <a:close/>
                  <a:moveTo>
                    <a:pt x="161" y="201"/>
                  </a:moveTo>
                  <a:cubicBezTo>
                    <a:pt x="136" y="176"/>
                    <a:pt x="136" y="176"/>
                    <a:pt x="136" y="176"/>
                  </a:cubicBezTo>
                  <a:cubicBezTo>
                    <a:pt x="129" y="179"/>
                    <a:pt x="122" y="180"/>
                    <a:pt x="115" y="180"/>
                  </a:cubicBezTo>
                  <a:cubicBezTo>
                    <a:pt x="107" y="180"/>
                    <a:pt x="100" y="179"/>
                    <a:pt x="93" y="176"/>
                  </a:cubicBezTo>
                  <a:cubicBezTo>
                    <a:pt x="69" y="201"/>
                    <a:pt x="69" y="201"/>
                    <a:pt x="69" y="201"/>
                  </a:cubicBezTo>
                  <a:cubicBezTo>
                    <a:pt x="82" y="208"/>
                    <a:pt x="98" y="212"/>
                    <a:pt x="115" y="212"/>
                  </a:cubicBezTo>
                  <a:cubicBezTo>
                    <a:pt x="131" y="212"/>
                    <a:pt x="147" y="208"/>
                    <a:pt x="161" y="201"/>
                  </a:cubicBezTo>
                  <a:close/>
                  <a:moveTo>
                    <a:pt x="69" y="28"/>
                  </a:moveTo>
                  <a:cubicBezTo>
                    <a:pt x="93" y="53"/>
                    <a:pt x="93" y="53"/>
                    <a:pt x="93" y="53"/>
                  </a:cubicBezTo>
                  <a:cubicBezTo>
                    <a:pt x="100" y="51"/>
                    <a:pt x="107" y="49"/>
                    <a:pt x="115" y="49"/>
                  </a:cubicBezTo>
                  <a:cubicBezTo>
                    <a:pt x="122" y="49"/>
                    <a:pt x="129" y="51"/>
                    <a:pt x="136" y="53"/>
                  </a:cubicBezTo>
                  <a:cubicBezTo>
                    <a:pt x="161" y="28"/>
                    <a:pt x="161" y="28"/>
                    <a:pt x="161" y="28"/>
                  </a:cubicBezTo>
                  <a:cubicBezTo>
                    <a:pt x="147" y="20"/>
                    <a:pt x="131" y="16"/>
                    <a:pt x="115" y="16"/>
                  </a:cubicBezTo>
                  <a:cubicBezTo>
                    <a:pt x="98" y="16"/>
                    <a:pt x="82" y="20"/>
                    <a:pt x="69" y="28"/>
                  </a:cubicBezTo>
                  <a:close/>
                  <a:moveTo>
                    <a:pt x="163" y="115"/>
                  </a:moveTo>
                  <a:cubicBezTo>
                    <a:pt x="163" y="87"/>
                    <a:pt x="141" y="65"/>
                    <a:pt x="115" y="65"/>
                  </a:cubicBezTo>
                  <a:cubicBezTo>
                    <a:pt x="87" y="65"/>
                    <a:pt x="65" y="87"/>
                    <a:pt x="65" y="115"/>
                  </a:cubicBezTo>
                  <a:cubicBezTo>
                    <a:pt x="65" y="141"/>
                    <a:pt x="87" y="164"/>
                    <a:pt x="115" y="164"/>
                  </a:cubicBezTo>
                  <a:cubicBezTo>
                    <a:pt x="141" y="164"/>
                    <a:pt x="163" y="141"/>
                    <a:pt x="163" y="115"/>
                  </a:cubicBezTo>
                  <a:close/>
                  <a:moveTo>
                    <a:pt x="53" y="136"/>
                  </a:moveTo>
                  <a:cubicBezTo>
                    <a:pt x="51" y="129"/>
                    <a:pt x="49" y="122"/>
                    <a:pt x="49" y="115"/>
                  </a:cubicBezTo>
                  <a:cubicBezTo>
                    <a:pt x="49" y="107"/>
                    <a:pt x="51" y="100"/>
                    <a:pt x="53" y="93"/>
                  </a:cubicBezTo>
                  <a:cubicBezTo>
                    <a:pt x="28" y="68"/>
                    <a:pt x="28" y="68"/>
                    <a:pt x="28" y="68"/>
                  </a:cubicBezTo>
                  <a:cubicBezTo>
                    <a:pt x="21" y="82"/>
                    <a:pt x="16" y="98"/>
                    <a:pt x="16" y="115"/>
                  </a:cubicBezTo>
                  <a:cubicBezTo>
                    <a:pt x="16" y="131"/>
                    <a:pt x="21" y="147"/>
                    <a:pt x="28" y="161"/>
                  </a:cubicBezTo>
                  <a:lnTo>
                    <a:pt x="53" y="136"/>
                  </a:lnTo>
                  <a:close/>
                  <a:moveTo>
                    <a:pt x="229" y="115"/>
                  </a:moveTo>
                  <a:cubicBezTo>
                    <a:pt x="229" y="178"/>
                    <a:pt x="178" y="229"/>
                    <a:pt x="115" y="229"/>
                  </a:cubicBezTo>
                  <a:cubicBezTo>
                    <a:pt x="51" y="229"/>
                    <a:pt x="0" y="178"/>
                    <a:pt x="0" y="115"/>
                  </a:cubicBezTo>
                  <a:cubicBezTo>
                    <a:pt x="0" y="51"/>
                    <a:pt x="51" y="0"/>
                    <a:pt x="115" y="0"/>
                  </a:cubicBezTo>
                  <a:cubicBezTo>
                    <a:pt x="178" y="0"/>
                    <a:pt x="229" y="51"/>
                    <a:pt x="229"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85000"/>
                    <a:lumOff val="15000"/>
                  </a:schemeClr>
                </a:solidFill>
                <a:cs typeface="+mn-ea"/>
              </a:endParaRPr>
            </a:p>
          </p:txBody>
        </p:sp>
        <p:sp>
          <p:nvSpPr>
            <p:cNvPr id="14" name="Freeform 14"/>
            <p:cNvSpPr>
              <a:spLocks noEditPoints="1"/>
            </p:cNvSpPr>
            <p:nvPr/>
          </p:nvSpPr>
          <p:spPr bwMode="auto">
            <a:xfrm>
              <a:off x="4277057" y="4149394"/>
              <a:ext cx="238125" cy="209550"/>
            </a:xfrm>
            <a:custGeom>
              <a:avLst/>
              <a:gdLst>
                <a:gd name="T0" fmla="*/ 166 w 199"/>
                <a:gd name="T1" fmla="*/ 110 h 174"/>
                <a:gd name="T2" fmla="*/ 152 w 199"/>
                <a:gd name="T3" fmla="*/ 97 h 174"/>
                <a:gd name="T4" fmla="*/ 170 w 199"/>
                <a:gd name="T5" fmla="*/ 108 h 174"/>
                <a:gd name="T6" fmla="*/ 91 w 199"/>
                <a:gd name="T7" fmla="*/ 40 h 174"/>
                <a:gd name="T8" fmla="*/ 55 w 199"/>
                <a:gd name="T9" fmla="*/ 55 h 174"/>
                <a:gd name="T10" fmla="*/ 91 w 199"/>
                <a:gd name="T11" fmla="*/ 40 h 174"/>
                <a:gd name="T12" fmla="*/ 103 w 199"/>
                <a:gd name="T13" fmla="*/ 40 h 174"/>
                <a:gd name="T14" fmla="*/ 139 w 199"/>
                <a:gd name="T15" fmla="*/ 55 h 174"/>
                <a:gd name="T16" fmla="*/ 103 w 199"/>
                <a:gd name="T17" fmla="*/ 84 h 174"/>
                <a:gd name="T18" fmla="*/ 139 w 199"/>
                <a:gd name="T19" fmla="*/ 68 h 174"/>
                <a:gd name="T20" fmla="*/ 103 w 199"/>
                <a:gd name="T21" fmla="*/ 84 h 174"/>
                <a:gd name="T22" fmla="*/ 139 w 199"/>
                <a:gd name="T23" fmla="*/ 97 h 174"/>
                <a:gd name="T24" fmla="*/ 103 w 199"/>
                <a:gd name="T25" fmla="*/ 110 h 174"/>
                <a:gd name="T26" fmla="*/ 59 w 199"/>
                <a:gd name="T27" fmla="*/ 68 h 174"/>
                <a:gd name="T28" fmla="*/ 91 w 199"/>
                <a:gd name="T29" fmla="*/ 84 h 174"/>
                <a:gd name="T30" fmla="*/ 59 w 199"/>
                <a:gd name="T31" fmla="*/ 68 h 174"/>
                <a:gd name="T32" fmla="*/ 68 w 199"/>
                <a:gd name="T33" fmla="*/ 97 h 174"/>
                <a:gd name="T34" fmla="*/ 91 w 199"/>
                <a:gd name="T35" fmla="*/ 110 h 174"/>
                <a:gd name="T36" fmla="*/ 176 w 199"/>
                <a:gd name="T37" fmla="*/ 84 h 174"/>
                <a:gd name="T38" fmla="*/ 152 w 199"/>
                <a:gd name="T39" fmla="*/ 68 h 174"/>
                <a:gd name="T40" fmla="*/ 176 w 199"/>
                <a:gd name="T41" fmla="*/ 84 h 174"/>
                <a:gd name="T42" fmla="*/ 152 w 199"/>
                <a:gd name="T43" fmla="*/ 55 h 174"/>
                <a:gd name="T44" fmla="*/ 187 w 199"/>
                <a:gd name="T45" fmla="*/ 40 h 174"/>
                <a:gd name="T46" fmla="*/ 82 w 199"/>
                <a:gd name="T47" fmla="*/ 145 h 174"/>
                <a:gd name="T48" fmla="*/ 82 w 199"/>
                <a:gd name="T49" fmla="*/ 162 h 174"/>
                <a:gd name="T50" fmla="*/ 82 w 199"/>
                <a:gd name="T51" fmla="*/ 145 h 174"/>
                <a:gd name="T52" fmla="*/ 160 w 199"/>
                <a:gd name="T53" fmla="*/ 153 h 174"/>
                <a:gd name="T54" fmla="*/ 144 w 199"/>
                <a:gd name="T55" fmla="*/ 153 h 174"/>
                <a:gd name="T56" fmla="*/ 199 w 199"/>
                <a:gd name="T57" fmla="*/ 40 h 174"/>
                <a:gd name="T58" fmla="*/ 187 w 199"/>
                <a:gd name="T59" fmla="*/ 28 h 174"/>
                <a:gd name="T60" fmla="*/ 42 w 199"/>
                <a:gd name="T61" fmla="*/ 12 h 174"/>
                <a:gd name="T62" fmla="*/ 35 w 199"/>
                <a:gd name="T63" fmla="*/ 3 h 174"/>
                <a:gd name="T64" fmla="*/ 6 w 199"/>
                <a:gd name="T65" fmla="*/ 0 h 174"/>
                <a:gd name="T66" fmla="*/ 6 w 199"/>
                <a:gd name="T67" fmla="*/ 12 h 174"/>
                <a:gd name="T68" fmla="*/ 28 w 199"/>
                <a:gd name="T69" fmla="*/ 13 h 174"/>
                <a:gd name="T70" fmla="*/ 59 w 199"/>
                <a:gd name="T71" fmla="*/ 111 h 174"/>
                <a:gd name="T72" fmla="*/ 45 w 199"/>
                <a:gd name="T73" fmla="*/ 121 h 174"/>
                <a:gd name="T74" fmla="*/ 43 w 199"/>
                <a:gd name="T75" fmla="*/ 146 h 174"/>
                <a:gd name="T76" fmla="*/ 61 w 199"/>
                <a:gd name="T77" fmla="*/ 159 h 174"/>
                <a:gd name="T78" fmla="*/ 82 w 199"/>
                <a:gd name="T79" fmla="*/ 174 h 174"/>
                <a:gd name="T80" fmla="*/ 132 w 199"/>
                <a:gd name="T81" fmla="*/ 160 h 174"/>
                <a:gd name="T82" fmla="*/ 172 w 199"/>
                <a:gd name="T83" fmla="*/ 160 h 174"/>
                <a:gd name="T84" fmla="*/ 193 w 199"/>
                <a:gd name="T85" fmla="*/ 153 h 174"/>
                <a:gd name="T86" fmla="*/ 172 w 199"/>
                <a:gd name="T87" fmla="*/ 147 h 174"/>
                <a:gd name="T88" fmla="*/ 133 w 199"/>
                <a:gd name="T89" fmla="*/ 147 h 174"/>
                <a:gd name="T90" fmla="*/ 82 w 199"/>
                <a:gd name="T91" fmla="*/ 133 h 174"/>
                <a:gd name="T92" fmla="*/ 61 w 199"/>
                <a:gd name="T93" fmla="*/ 146 h 174"/>
                <a:gd name="T94" fmla="*/ 54 w 199"/>
                <a:gd name="T95" fmla="*/ 140 h 174"/>
                <a:gd name="T96" fmla="*/ 54 w 199"/>
                <a:gd name="T97" fmla="*/ 131 h 174"/>
                <a:gd name="T98" fmla="*/ 64 w 199"/>
                <a:gd name="T99" fmla="*/ 123 h 174"/>
                <a:gd name="T100" fmla="*/ 97 w 199"/>
                <a:gd name="T101" fmla="*/ 123 h 174"/>
                <a:gd name="T102" fmla="*/ 145 w 199"/>
                <a:gd name="T103" fmla="*/ 123 h 174"/>
                <a:gd name="T104" fmla="*/ 176 w 199"/>
                <a:gd name="T105" fmla="*/ 120 h 174"/>
                <a:gd name="T106" fmla="*/ 186 w 199"/>
                <a:gd name="T107" fmla="*/ 94 h 174"/>
                <a:gd name="T108" fmla="*/ 187 w 199"/>
                <a:gd name="T109" fmla="*/ 91 h 174"/>
                <a:gd name="T110" fmla="*/ 199 w 199"/>
                <a:gd name="T111" fmla="*/ 4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 h="174">
                  <a:moveTo>
                    <a:pt x="169" y="110"/>
                  </a:moveTo>
                  <a:cubicBezTo>
                    <a:pt x="168" y="110"/>
                    <a:pt x="167" y="110"/>
                    <a:pt x="166" y="110"/>
                  </a:cubicBezTo>
                  <a:cubicBezTo>
                    <a:pt x="166" y="110"/>
                    <a:pt x="160" y="110"/>
                    <a:pt x="152" y="110"/>
                  </a:cubicBezTo>
                  <a:cubicBezTo>
                    <a:pt x="152" y="97"/>
                    <a:pt x="152" y="97"/>
                    <a:pt x="152" y="97"/>
                  </a:cubicBezTo>
                  <a:cubicBezTo>
                    <a:pt x="173" y="97"/>
                    <a:pt x="173" y="97"/>
                    <a:pt x="173" y="97"/>
                  </a:cubicBezTo>
                  <a:cubicBezTo>
                    <a:pt x="170" y="108"/>
                    <a:pt x="170" y="108"/>
                    <a:pt x="170" y="108"/>
                  </a:cubicBezTo>
                  <a:cubicBezTo>
                    <a:pt x="170" y="108"/>
                    <a:pt x="169" y="109"/>
                    <a:pt x="169" y="110"/>
                  </a:cubicBezTo>
                  <a:close/>
                  <a:moveTo>
                    <a:pt x="91" y="40"/>
                  </a:moveTo>
                  <a:cubicBezTo>
                    <a:pt x="91" y="55"/>
                    <a:pt x="91" y="55"/>
                    <a:pt x="91" y="55"/>
                  </a:cubicBezTo>
                  <a:cubicBezTo>
                    <a:pt x="55" y="55"/>
                    <a:pt x="55" y="55"/>
                    <a:pt x="55" y="55"/>
                  </a:cubicBezTo>
                  <a:cubicBezTo>
                    <a:pt x="50" y="40"/>
                    <a:pt x="50" y="40"/>
                    <a:pt x="50" y="40"/>
                  </a:cubicBezTo>
                  <a:lnTo>
                    <a:pt x="91" y="40"/>
                  </a:lnTo>
                  <a:close/>
                  <a:moveTo>
                    <a:pt x="103" y="55"/>
                  </a:moveTo>
                  <a:cubicBezTo>
                    <a:pt x="103" y="40"/>
                    <a:pt x="103" y="40"/>
                    <a:pt x="103" y="40"/>
                  </a:cubicBezTo>
                  <a:cubicBezTo>
                    <a:pt x="139" y="40"/>
                    <a:pt x="139" y="40"/>
                    <a:pt x="139" y="40"/>
                  </a:cubicBezTo>
                  <a:cubicBezTo>
                    <a:pt x="139" y="55"/>
                    <a:pt x="139" y="55"/>
                    <a:pt x="139" y="55"/>
                  </a:cubicBezTo>
                  <a:lnTo>
                    <a:pt x="103" y="55"/>
                  </a:lnTo>
                  <a:close/>
                  <a:moveTo>
                    <a:pt x="103" y="84"/>
                  </a:moveTo>
                  <a:cubicBezTo>
                    <a:pt x="103" y="68"/>
                    <a:pt x="103" y="68"/>
                    <a:pt x="103" y="68"/>
                  </a:cubicBezTo>
                  <a:cubicBezTo>
                    <a:pt x="139" y="68"/>
                    <a:pt x="139" y="68"/>
                    <a:pt x="139" y="68"/>
                  </a:cubicBezTo>
                  <a:cubicBezTo>
                    <a:pt x="139" y="84"/>
                    <a:pt x="139" y="84"/>
                    <a:pt x="139" y="84"/>
                  </a:cubicBezTo>
                  <a:lnTo>
                    <a:pt x="103" y="84"/>
                  </a:lnTo>
                  <a:close/>
                  <a:moveTo>
                    <a:pt x="103" y="97"/>
                  </a:moveTo>
                  <a:cubicBezTo>
                    <a:pt x="139" y="97"/>
                    <a:pt x="139" y="97"/>
                    <a:pt x="139" y="97"/>
                  </a:cubicBezTo>
                  <a:cubicBezTo>
                    <a:pt x="139" y="110"/>
                    <a:pt x="139" y="110"/>
                    <a:pt x="139" y="110"/>
                  </a:cubicBezTo>
                  <a:cubicBezTo>
                    <a:pt x="103" y="110"/>
                    <a:pt x="103" y="110"/>
                    <a:pt x="103" y="110"/>
                  </a:cubicBezTo>
                  <a:lnTo>
                    <a:pt x="103" y="97"/>
                  </a:lnTo>
                  <a:close/>
                  <a:moveTo>
                    <a:pt x="59" y="68"/>
                  </a:moveTo>
                  <a:cubicBezTo>
                    <a:pt x="91" y="68"/>
                    <a:pt x="91" y="68"/>
                    <a:pt x="91" y="68"/>
                  </a:cubicBezTo>
                  <a:cubicBezTo>
                    <a:pt x="91" y="84"/>
                    <a:pt x="91" y="84"/>
                    <a:pt x="91" y="84"/>
                  </a:cubicBezTo>
                  <a:cubicBezTo>
                    <a:pt x="64" y="84"/>
                    <a:pt x="64" y="84"/>
                    <a:pt x="64" y="84"/>
                  </a:cubicBezTo>
                  <a:lnTo>
                    <a:pt x="59" y="68"/>
                  </a:lnTo>
                  <a:close/>
                  <a:moveTo>
                    <a:pt x="72" y="110"/>
                  </a:moveTo>
                  <a:cubicBezTo>
                    <a:pt x="68" y="97"/>
                    <a:pt x="68" y="97"/>
                    <a:pt x="68" y="97"/>
                  </a:cubicBezTo>
                  <a:cubicBezTo>
                    <a:pt x="91" y="97"/>
                    <a:pt x="91" y="97"/>
                    <a:pt x="91" y="97"/>
                  </a:cubicBezTo>
                  <a:cubicBezTo>
                    <a:pt x="91" y="110"/>
                    <a:pt x="91" y="110"/>
                    <a:pt x="91" y="110"/>
                  </a:cubicBezTo>
                  <a:lnTo>
                    <a:pt x="72" y="110"/>
                  </a:lnTo>
                  <a:close/>
                  <a:moveTo>
                    <a:pt x="176" y="84"/>
                  </a:moveTo>
                  <a:cubicBezTo>
                    <a:pt x="152" y="84"/>
                    <a:pt x="152" y="84"/>
                    <a:pt x="152" y="84"/>
                  </a:cubicBezTo>
                  <a:cubicBezTo>
                    <a:pt x="152" y="68"/>
                    <a:pt x="152" y="68"/>
                    <a:pt x="152" y="68"/>
                  </a:cubicBezTo>
                  <a:cubicBezTo>
                    <a:pt x="179" y="68"/>
                    <a:pt x="179" y="68"/>
                    <a:pt x="179" y="68"/>
                  </a:cubicBezTo>
                  <a:lnTo>
                    <a:pt x="176" y="84"/>
                  </a:lnTo>
                  <a:close/>
                  <a:moveTo>
                    <a:pt x="183" y="55"/>
                  </a:moveTo>
                  <a:cubicBezTo>
                    <a:pt x="152" y="55"/>
                    <a:pt x="152" y="55"/>
                    <a:pt x="152" y="55"/>
                  </a:cubicBezTo>
                  <a:cubicBezTo>
                    <a:pt x="152" y="40"/>
                    <a:pt x="152" y="40"/>
                    <a:pt x="152" y="40"/>
                  </a:cubicBezTo>
                  <a:cubicBezTo>
                    <a:pt x="187" y="40"/>
                    <a:pt x="187" y="40"/>
                    <a:pt x="187" y="40"/>
                  </a:cubicBezTo>
                  <a:lnTo>
                    <a:pt x="183" y="55"/>
                  </a:lnTo>
                  <a:close/>
                  <a:moveTo>
                    <a:pt x="82" y="145"/>
                  </a:moveTo>
                  <a:cubicBezTo>
                    <a:pt x="86" y="145"/>
                    <a:pt x="90" y="149"/>
                    <a:pt x="90" y="153"/>
                  </a:cubicBezTo>
                  <a:cubicBezTo>
                    <a:pt x="90" y="158"/>
                    <a:pt x="86" y="162"/>
                    <a:pt x="82" y="162"/>
                  </a:cubicBezTo>
                  <a:cubicBezTo>
                    <a:pt x="77" y="162"/>
                    <a:pt x="74" y="158"/>
                    <a:pt x="74" y="153"/>
                  </a:cubicBezTo>
                  <a:cubicBezTo>
                    <a:pt x="74" y="149"/>
                    <a:pt x="77" y="145"/>
                    <a:pt x="82" y="145"/>
                  </a:cubicBezTo>
                  <a:close/>
                  <a:moveTo>
                    <a:pt x="153" y="145"/>
                  </a:moveTo>
                  <a:cubicBezTo>
                    <a:pt x="157" y="145"/>
                    <a:pt x="160" y="149"/>
                    <a:pt x="160" y="153"/>
                  </a:cubicBezTo>
                  <a:cubicBezTo>
                    <a:pt x="160" y="158"/>
                    <a:pt x="157" y="162"/>
                    <a:pt x="153" y="162"/>
                  </a:cubicBezTo>
                  <a:cubicBezTo>
                    <a:pt x="148" y="162"/>
                    <a:pt x="144" y="158"/>
                    <a:pt x="144" y="153"/>
                  </a:cubicBezTo>
                  <a:cubicBezTo>
                    <a:pt x="144" y="149"/>
                    <a:pt x="148" y="145"/>
                    <a:pt x="153" y="145"/>
                  </a:cubicBezTo>
                  <a:close/>
                  <a:moveTo>
                    <a:pt x="199" y="40"/>
                  </a:moveTo>
                  <a:cubicBezTo>
                    <a:pt x="199" y="37"/>
                    <a:pt x="198" y="34"/>
                    <a:pt x="195" y="31"/>
                  </a:cubicBezTo>
                  <a:cubicBezTo>
                    <a:pt x="193" y="29"/>
                    <a:pt x="190" y="28"/>
                    <a:pt x="187" y="28"/>
                  </a:cubicBezTo>
                  <a:cubicBezTo>
                    <a:pt x="47" y="28"/>
                    <a:pt x="47" y="28"/>
                    <a:pt x="47" y="28"/>
                  </a:cubicBezTo>
                  <a:cubicBezTo>
                    <a:pt x="42" y="12"/>
                    <a:pt x="42" y="12"/>
                    <a:pt x="42" y="12"/>
                  </a:cubicBezTo>
                  <a:cubicBezTo>
                    <a:pt x="42" y="12"/>
                    <a:pt x="42" y="12"/>
                    <a:pt x="42" y="12"/>
                  </a:cubicBezTo>
                  <a:cubicBezTo>
                    <a:pt x="40" y="8"/>
                    <a:pt x="38" y="5"/>
                    <a:pt x="35" y="3"/>
                  </a:cubicBezTo>
                  <a:cubicBezTo>
                    <a:pt x="32" y="1"/>
                    <a:pt x="29" y="0"/>
                    <a:pt x="25" y="0"/>
                  </a:cubicBezTo>
                  <a:cubicBezTo>
                    <a:pt x="6" y="0"/>
                    <a:pt x="6" y="0"/>
                    <a:pt x="6" y="0"/>
                  </a:cubicBezTo>
                  <a:cubicBezTo>
                    <a:pt x="2" y="0"/>
                    <a:pt x="0" y="2"/>
                    <a:pt x="0" y="6"/>
                  </a:cubicBezTo>
                  <a:cubicBezTo>
                    <a:pt x="0" y="10"/>
                    <a:pt x="2" y="12"/>
                    <a:pt x="6" y="12"/>
                  </a:cubicBezTo>
                  <a:cubicBezTo>
                    <a:pt x="25" y="12"/>
                    <a:pt x="25" y="12"/>
                    <a:pt x="25" y="12"/>
                  </a:cubicBezTo>
                  <a:cubicBezTo>
                    <a:pt x="26" y="12"/>
                    <a:pt x="27" y="13"/>
                    <a:pt x="28" y="13"/>
                  </a:cubicBezTo>
                  <a:cubicBezTo>
                    <a:pt x="29" y="14"/>
                    <a:pt x="29" y="15"/>
                    <a:pt x="29" y="15"/>
                  </a:cubicBezTo>
                  <a:cubicBezTo>
                    <a:pt x="59" y="111"/>
                    <a:pt x="59" y="111"/>
                    <a:pt x="59" y="111"/>
                  </a:cubicBezTo>
                  <a:cubicBezTo>
                    <a:pt x="58" y="111"/>
                    <a:pt x="57" y="112"/>
                    <a:pt x="56" y="112"/>
                  </a:cubicBezTo>
                  <a:cubicBezTo>
                    <a:pt x="52" y="114"/>
                    <a:pt x="48" y="117"/>
                    <a:pt x="45" y="121"/>
                  </a:cubicBezTo>
                  <a:cubicBezTo>
                    <a:pt x="43" y="124"/>
                    <a:pt x="40" y="130"/>
                    <a:pt x="40" y="135"/>
                  </a:cubicBezTo>
                  <a:cubicBezTo>
                    <a:pt x="40" y="138"/>
                    <a:pt x="41" y="142"/>
                    <a:pt x="43" y="146"/>
                  </a:cubicBezTo>
                  <a:cubicBezTo>
                    <a:pt x="44" y="149"/>
                    <a:pt x="46" y="151"/>
                    <a:pt x="49" y="153"/>
                  </a:cubicBezTo>
                  <a:cubicBezTo>
                    <a:pt x="52" y="157"/>
                    <a:pt x="57" y="158"/>
                    <a:pt x="61" y="159"/>
                  </a:cubicBezTo>
                  <a:cubicBezTo>
                    <a:pt x="61" y="159"/>
                    <a:pt x="61" y="159"/>
                    <a:pt x="62" y="159"/>
                  </a:cubicBezTo>
                  <a:cubicBezTo>
                    <a:pt x="64" y="167"/>
                    <a:pt x="72" y="174"/>
                    <a:pt x="82" y="174"/>
                  </a:cubicBezTo>
                  <a:cubicBezTo>
                    <a:pt x="91" y="174"/>
                    <a:pt x="99" y="168"/>
                    <a:pt x="101" y="160"/>
                  </a:cubicBezTo>
                  <a:cubicBezTo>
                    <a:pt x="110" y="160"/>
                    <a:pt x="122" y="160"/>
                    <a:pt x="132" y="160"/>
                  </a:cubicBezTo>
                  <a:cubicBezTo>
                    <a:pt x="135" y="168"/>
                    <a:pt x="143" y="174"/>
                    <a:pt x="153" y="174"/>
                  </a:cubicBezTo>
                  <a:cubicBezTo>
                    <a:pt x="162" y="174"/>
                    <a:pt x="170" y="168"/>
                    <a:pt x="172" y="160"/>
                  </a:cubicBezTo>
                  <a:cubicBezTo>
                    <a:pt x="186" y="160"/>
                    <a:pt x="186" y="160"/>
                    <a:pt x="186" y="160"/>
                  </a:cubicBezTo>
                  <a:cubicBezTo>
                    <a:pt x="190" y="160"/>
                    <a:pt x="193" y="157"/>
                    <a:pt x="193" y="153"/>
                  </a:cubicBezTo>
                  <a:cubicBezTo>
                    <a:pt x="193" y="150"/>
                    <a:pt x="190" y="147"/>
                    <a:pt x="186" y="147"/>
                  </a:cubicBezTo>
                  <a:cubicBezTo>
                    <a:pt x="186" y="147"/>
                    <a:pt x="180" y="147"/>
                    <a:pt x="172" y="147"/>
                  </a:cubicBezTo>
                  <a:cubicBezTo>
                    <a:pt x="170" y="138"/>
                    <a:pt x="161" y="133"/>
                    <a:pt x="153" y="133"/>
                  </a:cubicBezTo>
                  <a:cubicBezTo>
                    <a:pt x="143" y="133"/>
                    <a:pt x="136" y="138"/>
                    <a:pt x="133" y="147"/>
                  </a:cubicBezTo>
                  <a:cubicBezTo>
                    <a:pt x="101" y="147"/>
                    <a:pt x="101" y="147"/>
                    <a:pt x="101" y="147"/>
                  </a:cubicBezTo>
                  <a:cubicBezTo>
                    <a:pt x="98" y="138"/>
                    <a:pt x="91" y="133"/>
                    <a:pt x="82" y="133"/>
                  </a:cubicBezTo>
                  <a:cubicBezTo>
                    <a:pt x="73" y="133"/>
                    <a:pt x="65" y="138"/>
                    <a:pt x="62" y="146"/>
                  </a:cubicBezTo>
                  <a:cubicBezTo>
                    <a:pt x="62" y="146"/>
                    <a:pt x="61" y="146"/>
                    <a:pt x="61" y="146"/>
                  </a:cubicBezTo>
                  <a:cubicBezTo>
                    <a:pt x="59" y="145"/>
                    <a:pt x="58" y="145"/>
                    <a:pt x="57" y="144"/>
                  </a:cubicBezTo>
                  <a:cubicBezTo>
                    <a:pt x="56" y="143"/>
                    <a:pt x="55" y="142"/>
                    <a:pt x="54" y="140"/>
                  </a:cubicBezTo>
                  <a:cubicBezTo>
                    <a:pt x="53" y="138"/>
                    <a:pt x="53" y="136"/>
                    <a:pt x="53" y="135"/>
                  </a:cubicBezTo>
                  <a:cubicBezTo>
                    <a:pt x="53" y="133"/>
                    <a:pt x="53" y="132"/>
                    <a:pt x="54" y="131"/>
                  </a:cubicBezTo>
                  <a:cubicBezTo>
                    <a:pt x="55" y="129"/>
                    <a:pt x="57" y="126"/>
                    <a:pt x="59" y="125"/>
                  </a:cubicBezTo>
                  <a:cubicBezTo>
                    <a:pt x="61" y="124"/>
                    <a:pt x="63" y="123"/>
                    <a:pt x="64" y="123"/>
                  </a:cubicBezTo>
                  <a:cubicBezTo>
                    <a:pt x="67" y="123"/>
                    <a:pt x="80" y="123"/>
                    <a:pt x="97" y="123"/>
                  </a:cubicBezTo>
                  <a:cubicBezTo>
                    <a:pt x="97" y="123"/>
                    <a:pt x="97" y="123"/>
                    <a:pt x="97" y="123"/>
                  </a:cubicBezTo>
                  <a:cubicBezTo>
                    <a:pt x="113" y="123"/>
                    <a:pt x="131" y="123"/>
                    <a:pt x="145" y="123"/>
                  </a:cubicBezTo>
                  <a:cubicBezTo>
                    <a:pt x="145" y="123"/>
                    <a:pt x="145" y="123"/>
                    <a:pt x="145" y="123"/>
                  </a:cubicBezTo>
                  <a:cubicBezTo>
                    <a:pt x="157" y="123"/>
                    <a:pt x="166" y="123"/>
                    <a:pt x="166" y="123"/>
                  </a:cubicBezTo>
                  <a:cubicBezTo>
                    <a:pt x="170" y="123"/>
                    <a:pt x="173" y="122"/>
                    <a:pt x="176" y="120"/>
                  </a:cubicBezTo>
                  <a:cubicBezTo>
                    <a:pt x="179" y="118"/>
                    <a:pt x="181" y="115"/>
                    <a:pt x="182" y="111"/>
                  </a:cubicBezTo>
                  <a:cubicBezTo>
                    <a:pt x="186" y="94"/>
                    <a:pt x="186" y="94"/>
                    <a:pt x="186" y="94"/>
                  </a:cubicBezTo>
                  <a:cubicBezTo>
                    <a:pt x="187" y="93"/>
                    <a:pt x="187" y="92"/>
                    <a:pt x="187" y="91"/>
                  </a:cubicBezTo>
                  <a:cubicBezTo>
                    <a:pt x="187" y="91"/>
                    <a:pt x="187" y="91"/>
                    <a:pt x="187" y="91"/>
                  </a:cubicBezTo>
                  <a:cubicBezTo>
                    <a:pt x="199" y="43"/>
                    <a:pt x="199" y="43"/>
                    <a:pt x="199" y="43"/>
                  </a:cubicBezTo>
                  <a:cubicBezTo>
                    <a:pt x="199" y="42"/>
                    <a:pt x="199" y="41"/>
                    <a:pt x="199"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85000"/>
                    <a:lumOff val="15000"/>
                  </a:schemeClr>
                </a:solidFill>
                <a:cs typeface="+mn-ea"/>
              </a:endParaRPr>
            </a:p>
          </p:txBody>
        </p:sp>
        <p:sp>
          <p:nvSpPr>
            <p:cNvPr id="15" name="Freeform 15"/>
            <p:cNvSpPr>
              <a:spLocks noEditPoints="1"/>
            </p:cNvSpPr>
            <p:nvPr/>
          </p:nvSpPr>
          <p:spPr bwMode="auto">
            <a:xfrm>
              <a:off x="4678694" y="2834944"/>
              <a:ext cx="322263" cy="277813"/>
            </a:xfrm>
            <a:custGeom>
              <a:avLst/>
              <a:gdLst>
                <a:gd name="T0" fmla="*/ 10 w 270"/>
                <a:gd name="T1" fmla="*/ 135 h 232"/>
                <a:gd name="T2" fmla="*/ 28 w 270"/>
                <a:gd name="T3" fmla="*/ 139 h 232"/>
                <a:gd name="T4" fmla="*/ 42 w 270"/>
                <a:gd name="T5" fmla="*/ 117 h 232"/>
                <a:gd name="T6" fmla="*/ 16 w 270"/>
                <a:gd name="T7" fmla="*/ 111 h 232"/>
                <a:gd name="T8" fmla="*/ 2 w 270"/>
                <a:gd name="T9" fmla="*/ 120 h 232"/>
                <a:gd name="T10" fmla="*/ 10 w 270"/>
                <a:gd name="T11" fmla="*/ 135 h 232"/>
                <a:gd name="T12" fmla="*/ 248 w 270"/>
                <a:gd name="T13" fmla="*/ 138 h 232"/>
                <a:gd name="T14" fmla="*/ 189 w 270"/>
                <a:gd name="T15" fmla="*/ 192 h 232"/>
                <a:gd name="T16" fmla="*/ 119 w 270"/>
                <a:gd name="T17" fmla="*/ 137 h 232"/>
                <a:gd name="T18" fmla="*/ 114 w 270"/>
                <a:gd name="T19" fmla="*/ 135 h 232"/>
                <a:gd name="T20" fmla="*/ 105 w 270"/>
                <a:gd name="T21" fmla="*/ 133 h 232"/>
                <a:gd name="T22" fmla="*/ 91 w 270"/>
                <a:gd name="T23" fmla="*/ 154 h 232"/>
                <a:gd name="T24" fmla="*/ 105 w 270"/>
                <a:gd name="T25" fmla="*/ 158 h 232"/>
                <a:gd name="T26" fmla="*/ 181 w 270"/>
                <a:gd name="T27" fmla="*/ 217 h 232"/>
                <a:gd name="T28" fmla="*/ 189 w 270"/>
                <a:gd name="T29" fmla="*/ 220 h 232"/>
                <a:gd name="T30" fmla="*/ 197 w 270"/>
                <a:gd name="T31" fmla="*/ 217 h 232"/>
                <a:gd name="T32" fmla="*/ 264 w 270"/>
                <a:gd name="T33" fmla="*/ 156 h 232"/>
                <a:gd name="T34" fmla="*/ 266 w 270"/>
                <a:gd name="T35" fmla="*/ 139 h 232"/>
                <a:gd name="T36" fmla="*/ 248 w 270"/>
                <a:gd name="T37" fmla="*/ 138 h 232"/>
                <a:gd name="T38" fmla="*/ 117 w 270"/>
                <a:gd name="T39" fmla="*/ 79 h 232"/>
                <a:gd name="T40" fmla="*/ 183 w 270"/>
                <a:gd name="T41" fmla="*/ 121 h 232"/>
                <a:gd name="T42" fmla="*/ 199 w 270"/>
                <a:gd name="T43" fmla="*/ 117 h 232"/>
                <a:gd name="T44" fmla="*/ 266 w 270"/>
                <a:gd name="T45" fmla="*/ 20 h 232"/>
                <a:gd name="T46" fmla="*/ 263 w 270"/>
                <a:gd name="T47" fmla="*/ 3 h 232"/>
                <a:gd name="T48" fmla="*/ 246 w 270"/>
                <a:gd name="T49" fmla="*/ 7 h 232"/>
                <a:gd name="T50" fmla="*/ 186 w 270"/>
                <a:gd name="T51" fmla="*/ 94 h 232"/>
                <a:gd name="T52" fmla="*/ 120 w 270"/>
                <a:gd name="T53" fmla="*/ 52 h 232"/>
                <a:gd name="T54" fmla="*/ 111 w 270"/>
                <a:gd name="T55" fmla="*/ 50 h 232"/>
                <a:gd name="T56" fmla="*/ 103 w 270"/>
                <a:gd name="T57" fmla="*/ 56 h 232"/>
                <a:gd name="T58" fmla="*/ 3 w 270"/>
                <a:gd name="T59" fmla="*/ 213 h 232"/>
                <a:gd name="T60" fmla="*/ 7 w 270"/>
                <a:gd name="T61" fmla="*/ 230 h 232"/>
                <a:gd name="T62" fmla="*/ 13 w 270"/>
                <a:gd name="T63" fmla="*/ 232 h 232"/>
                <a:gd name="T64" fmla="*/ 24 w 270"/>
                <a:gd name="T65" fmla="*/ 227 h 232"/>
                <a:gd name="T66" fmla="*/ 117 w 270"/>
                <a:gd name="T67" fmla="*/ 7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232">
                  <a:moveTo>
                    <a:pt x="10" y="135"/>
                  </a:moveTo>
                  <a:cubicBezTo>
                    <a:pt x="28" y="139"/>
                    <a:pt x="28" y="139"/>
                    <a:pt x="28" y="139"/>
                  </a:cubicBezTo>
                  <a:cubicBezTo>
                    <a:pt x="42" y="117"/>
                    <a:pt x="42" y="117"/>
                    <a:pt x="42" y="117"/>
                  </a:cubicBezTo>
                  <a:cubicBezTo>
                    <a:pt x="16" y="111"/>
                    <a:pt x="16" y="111"/>
                    <a:pt x="16" y="111"/>
                  </a:cubicBezTo>
                  <a:cubicBezTo>
                    <a:pt x="10" y="109"/>
                    <a:pt x="3" y="113"/>
                    <a:pt x="2" y="120"/>
                  </a:cubicBezTo>
                  <a:cubicBezTo>
                    <a:pt x="0" y="126"/>
                    <a:pt x="4" y="133"/>
                    <a:pt x="10" y="135"/>
                  </a:cubicBezTo>
                  <a:close/>
                  <a:moveTo>
                    <a:pt x="248" y="138"/>
                  </a:moveTo>
                  <a:cubicBezTo>
                    <a:pt x="189" y="192"/>
                    <a:pt x="189" y="192"/>
                    <a:pt x="189" y="192"/>
                  </a:cubicBezTo>
                  <a:cubicBezTo>
                    <a:pt x="119" y="137"/>
                    <a:pt x="119" y="137"/>
                    <a:pt x="119" y="137"/>
                  </a:cubicBezTo>
                  <a:cubicBezTo>
                    <a:pt x="117" y="136"/>
                    <a:pt x="115" y="135"/>
                    <a:pt x="114" y="135"/>
                  </a:cubicBezTo>
                  <a:cubicBezTo>
                    <a:pt x="105" y="133"/>
                    <a:pt x="105" y="133"/>
                    <a:pt x="105" y="133"/>
                  </a:cubicBezTo>
                  <a:cubicBezTo>
                    <a:pt x="91" y="154"/>
                    <a:pt x="91" y="154"/>
                    <a:pt x="91" y="154"/>
                  </a:cubicBezTo>
                  <a:cubicBezTo>
                    <a:pt x="105" y="158"/>
                    <a:pt x="105" y="158"/>
                    <a:pt x="105" y="158"/>
                  </a:cubicBezTo>
                  <a:cubicBezTo>
                    <a:pt x="181" y="217"/>
                    <a:pt x="181" y="217"/>
                    <a:pt x="181" y="217"/>
                  </a:cubicBezTo>
                  <a:cubicBezTo>
                    <a:pt x="184" y="219"/>
                    <a:pt x="187" y="220"/>
                    <a:pt x="189" y="220"/>
                  </a:cubicBezTo>
                  <a:cubicBezTo>
                    <a:pt x="192" y="220"/>
                    <a:pt x="195" y="219"/>
                    <a:pt x="197" y="217"/>
                  </a:cubicBezTo>
                  <a:cubicBezTo>
                    <a:pt x="264" y="156"/>
                    <a:pt x="264" y="156"/>
                    <a:pt x="264" y="156"/>
                  </a:cubicBezTo>
                  <a:cubicBezTo>
                    <a:pt x="270" y="152"/>
                    <a:pt x="270" y="144"/>
                    <a:pt x="266" y="139"/>
                  </a:cubicBezTo>
                  <a:cubicBezTo>
                    <a:pt x="261" y="134"/>
                    <a:pt x="253" y="133"/>
                    <a:pt x="248" y="138"/>
                  </a:cubicBezTo>
                  <a:close/>
                  <a:moveTo>
                    <a:pt x="117" y="79"/>
                  </a:moveTo>
                  <a:cubicBezTo>
                    <a:pt x="183" y="121"/>
                    <a:pt x="183" y="121"/>
                    <a:pt x="183" y="121"/>
                  </a:cubicBezTo>
                  <a:cubicBezTo>
                    <a:pt x="188" y="124"/>
                    <a:pt x="195" y="123"/>
                    <a:pt x="199" y="117"/>
                  </a:cubicBezTo>
                  <a:cubicBezTo>
                    <a:pt x="266" y="20"/>
                    <a:pt x="266" y="20"/>
                    <a:pt x="266" y="20"/>
                  </a:cubicBezTo>
                  <a:cubicBezTo>
                    <a:pt x="270" y="15"/>
                    <a:pt x="269" y="7"/>
                    <a:pt x="263" y="3"/>
                  </a:cubicBezTo>
                  <a:cubicBezTo>
                    <a:pt x="258" y="0"/>
                    <a:pt x="250" y="1"/>
                    <a:pt x="246" y="7"/>
                  </a:cubicBezTo>
                  <a:cubicBezTo>
                    <a:pt x="186" y="94"/>
                    <a:pt x="186" y="94"/>
                    <a:pt x="186" y="94"/>
                  </a:cubicBezTo>
                  <a:cubicBezTo>
                    <a:pt x="120" y="52"/>
                    <a:pt x="120" y="52"/>
                    <a:pt x="120" y="52"/>
                  </a:cubicBezTo>
                  <a:cubicBezTo>
                    <a:pt x="117" y="50"/>
                    <a:pt x="114" y="50"/>
                    <a:pt x="111" y="50"/>
                  </a:cubicBezTo>
                  <a:cubicBezTo>
                    <a:pt x="108" y="51"/>
                    <a:pt x="105" y="53"/>
                    <a:pt x="103" y="56"/>
                  </a:cubicBezTo>
                  <a:cubicBezTo>
                    <a:pt x="3" y="213"/>
                    <a:pt x="3" y="213"/>
                    <a:pt x="3" y="213"/>
                  </a:cubicBezTo>
                  <a:cubicBezTo>
                    <a:pt x="0" y="219"/>
                    <a:pt x="1" y="227"/>
                    <a:pt x="7" y="230"/>
                  </a:cubicBezTo>
                  <a:cubicBezTo>
                    <a:pt x="9" y="231"/>
                    <a:pt x="11" y="232"/>
                    <a:pt x="13" y="232"/>
                  </a:cubicBezTo>
                  <a:cubicBezTo>
                    <a:pt x="18" y="232"/>
                    <a:pt x="21" y="230"/>
                    <a:pt x="24" y="227"/>
                  </a:cubicBezTo>
                  <a:cubicBezTo>
                    <a:pt x="117" y="79"/>
                    <a:pt x="117" y="79"/>
                    <a:pt x="117"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1">
                    <a:lumMod val="85000"/>
                    <a:lumOff val="15000"/>
                  </a:schemeClr>
                </a:solidFill>
                <a:cs typeface="+mn-ea"/>
              </a:endParaRPr>
            </a:p>
          </p:txBody>
        </p:sp>
      </p:grpSp>
      <p:grpSp>
        <p:nvGrpSpPr>
          <p:cNvPr id="16" name="Group 65"/>
          <p:cNvGrpSpPr/>
          <p:nvPr/>
        </p:nvGrpSpPr>
        <p:grpSpPr>
          <a:xfrm>
            <a:off x="683568" y="2706285"/>
            <a:ext cx="2273428" cy="1020183"/>
            <a:chOff x="9169987" y="2517475"/>
            <a:chExt cx="3223237" cy="1289874"/>
          </a:xfrm>
        </p:grpSpPr>
        <p:sp>
          <p:nvSpPr>
            <p:cNvPr id="17" name="TextBox 66"/>
            <p:cNvSpPr txBox="1"/>
            <p:nvPr/>
          </p:nvSpPr>
          <p:spPr>
            <a:xfrm>
              <a:off x="11149594" y="2517475"/>
              <a:ext cx="1243630" cy="427810"/>
            </a:xfrm>
            <a:prstGeom prst="rect">
              <a:avLst/>
            </a:prstGeom>
            <a:noFill/>
          </p:spPr>
          <p:txBody>
            <a:bodyPr wrap="none" rtlCol="0">
              <a:spAutoFit/>
            </a:bodyPr>
            <a:lstStyle/>
            <a:p>
              <a:pPr algn="r">
                <a:lnSpc>
                  <a:spcPct val="130000"/>
                </a:lnSpc>
                <a:spcBef>
                  <a:spcPct val="0"/>
                </a:spcBef>
                <a:defRPr/>
              </a:pPr>
              <a:r>
                <a:rPr lang="zh-CN" altLang="en-US" sz="1350" dirty="0">
                  <a:solidFill>
                    <a:schemeClr val="tx1">
                      <a:lumMod val="65000"/>
                      <a:lumOff val="35000"/>
                    </a:schemeClr>
                  </a:solidFill>
                  <a:latin typeface="+mn-ea"/>
                  <a:cs typeface="+mn-ea"/>
                  <a:sym typeface="Arial" panose="020B0604020202020204" pitchFamily="34" charset="0"/>
                </a:rPr>
                <a:t>添加标题</a:t>
              </a:r>
            </a:p>
          </p:txBody>
        </p:sp>
        <p:sp>
          <p:nvSpPr>
            <p:cNvPr id="18" name="Rectangle 67"/>
            <p:cNvSpPr/>
            <p:nvPr/>
          </p:nvSpPr>
          <p:spPr>
            <a:xfrm>
              <a:off x="9169987" y="2893846"/>
              <a:ext cx="3223236" cy="913503"/>
            </a:xfrm>
            <a:prstGeom prst="rect">
              <a:avLst/>
            </a:prstGeom>
          </p:spPr>
          <p:txBody>
            <a:bodyPr wrap="square">
              <a:spAutoFit/>
            </a:bodyPr>
            <a:lstStyle/>
            <a:p>
              <a:pPr algn="r">
                <a:lnSpc>
                  <a:spcPct val="130000"/>
                </a:lnSpc>
              </a:pPr>
              <a:r>
                <a:rPr lang="zh-CN" altLang="en-US" sz="1050" dirty="0">
                  <a:solidFill>
                    <a:schemeClr val="tx1">
                      <a:lumMod val="65000"/>
                      <a:lumOff val="35000"/>
                    </a:schemeClr>
                  </a:solidFill>
                  <a:latin typeface="+mn-ea"/>
                  <a:cs typeface="+mn-ea"/>
                  <a:sym typeface="Arial" panose="020B0604020202020204" pitchFamily="34" charset="0"/>
                </a:rPr>
                <a:t>此处添加详细文本描述，建议与标题相关并符合整体语言风格，语言描述尽量</a:t>
              </a:r>
            </a:p>
          </p:txBody>
        </p:sp>
      </p:grpSp>
      <p:grpSp>
        <p:nvGrpSpPr>
          <p:cNvPr id="19" name="Group 65"/>
          <p:cNvGrpSpPr/>
          <p:nvPr/>
        </p:nvGrpSpPr>
        <p:grpSpPr>
          <a:xfrm>
            <a:off x="6021691" y="2103769"/>
            <a:ext cx="2287160" cy="975313"/>
            <a:chOff x="8795019" y="2517475"/>
            <a:chExt cx="3382130" cy="1233139"/>
          </a:xfrm>
        </p:grpSpPr>
        <p:sp>
          <p:nvSpPr>
            <p:cNvPr id="20" name="TextBox 66"/>
            <p:cNvSpPr txBox="1"/>
            <p:nvPr/>
          </p:nvSpPr>
          <p:spPr>
            <a:xfrm>
              <a:off x="8797071" y="2517475"/>
              <a:ext cx="1243630" cy="427809"/>
            </a:xfrm>
            <a:prstGeom prst="rect">
              <a:avLst/>
            </a:prstGeom>
            <a:noFill/>
          </p:spPr>
          <p:txBody>
            <a:bodyPr wrap="none" rtlCol="0">
              <a:spAutoFit/>
            </a:bodyPr>
            <a:lstStyle/>
            <a:p>
              <a:pPr>
                <a:lnSpc>
                  <a:spcPct val="130000"/>
                </a:lnSpc>
                <a:spcBef>
                  <a:spcPct val="0"/>
                </a:spcBef>
                <a:defRPr/>
              </a:pPr>
              <a:r>
                <a:rPr lang="zh-CN" altLang="en-US" sz="1350" dirty="0">
                  <a:solidFill>
                    <a:schemeClr val="tx1">
                      <a:lumMod val="65000"/>
                      <a:lumOff val="35000"/>
                    </a:schemeClr>
                  </a:solidFill>
                  <a:latin typeface="+mn-ea"/>
                  <a:cs typeface="+mn-ea"/>
                  <a:sym typeface="Arial" panose="020B0604020202020204" pitchFamily="34" charset="0"/>
                </a:rPr>
                <a:t>添加标题</a:t>
              </a:r>
            </a:p>
          </p:txBody>
        </p:sp>
        <p:sp>
          <p:nvSpPr>
            <p:cNvPr id="21" name="Rectangle 67"/>
            <p:cNvSpPr/>
            <p:nvPr/>
          </p:nvSpPr>
          <p:spPr>
            <a:xfrm>
              <a:off x="8795019" y="2837113"/>
              <a:ext cx="3382130" cy="913501"/>
            </a:xfrm>
            <a:prstGeom prst="rect">
              <a:avLst/>
            </a:prstGeom>
          </p:spPr>
          <p:txBody>
            <a:bodyPr wrap="square">
              <a:spAutoFit/>
            </a:bodyPr>
            <a:lstStyle/>
            <a:p>
              <a:pPr>
                <a:lnSpc>
                  <a:spcPct val="130000"/>
                </a:lnSpc>
              </a:pPr>
              <a:r>
                <a:rPr lang="zh-CN" altLang="en-US" sz="1050" dirty="0">
                  <a:solidFill>
                    <a:schemeClr val="tx1">
                      <a:lumMod val="65000"/>
                      <a:lumOff val="35000"/>
                    </a:schemeClr>
                  </a:solidFill>
                  <a:latin typeface="+mn-ea"/>
                  <a:cs typeface="+mn-ea"/>
                  <a:sym typeface="Arial" panose="020B0604020202020204" pitchFamily="34" charset="0"/>
                </a:rPr>
                <a:t>此处添加详细文本描述，建议与标题相关并符合整体语言风格，语言描述尽量</a:t>
              </a:r>
            </a:p>
          </p:txBody>
        </p:sp>
      </p:grpSp>
      <p:grpSp>
        <p:nvGrpSpPr>
          <p:cNvPr id="22" name="Group 65"/>
          <p:cNvGrpSpPr/>
          <p:nvPr/>
        </p:nvGrpSpPr>
        <p:grpSpPr>
          <a:xfrm>
            <a:off x="6069316" y="3582433"/>
            <a:ext cx="2287160" cy="1021262"/>
            <a:chOff x="8797071" y="2517475"/>
            <a:chExt cx="3382130" cy="1291236"/>
          </a:xfrm>
        </p:grpSpPr>
        <p:sp>
          <p:nvSpPr>
            <p:cNvPr id="23" name="TextBox 66"/>
            <p:cNvSpPr txBox="1"/>
            <p:nvPr/>
          </p:nvSpPr>
          <p:spPr>
            <a:xfrm>
              <a:off x="8797071" y="2517475"/>
              <a:ext cx="1243630" cy="427809"/>
            </a:xfrm>
            <a:prstGeom prst="rect">
              <a:avLst/>
            </a:prstGeom>
            <a:noFill/>
          </p:spPr>
          <p:txBody>
            <a:bodyPr wrap="none" rtlCol="0">
              <a:spAutoFit/>
            </a:bodyPr>
            <a:lstStyle/>
            <a:p>
              <a:pPr>
                <a:lnSpc>
                  <a:spcPct val="130000"/>
                </a:lnSpc>
                <a:spcBef>
                  <a:spcPct val="0"/>
                </a:spcBef>
                <a:defRPr/>
              </a:pPr>
              <a:r>
                <a:rPr lang="zh-CN" altLang="en-US" sz="1350" dirty="0">
                  <a:solidFill>
                    <a:schemeClr val="tx1">
                      <a:lumMod val="65000"/>
                      <a:lumOff val="35000"/>
                    </a:schemeClr>
                  </a:solidFill>
                  <a:latin typeface="+mn-ea"/>
                  <a:cs typeface="+mn-ea"/>
                  <a:sym typeface="Arial" panose="020B0604020202020204" pitchFamily="34" charset="0"/>
                </a:rPr>
                <a:t>添加标题</a:t>
              </a:r>
            </a:p>
          </p:txBody>
        </p:sp>
        <p:sp>
          <p:nvSpPr>
            <p:cNvPr id="24" name="Rectangle 67"/>
            <p:cNvSpPr/>
            <p:nvPr/>
          </p:nvSpPr>
          <p:spPr>
            <a:xfrm>
              <a:off x="8797071" y="2895209"/>
              <a:ext cx="3382130" cy="91350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latin typeface="+mn-ea"/>
                  <a:cs typeface="+mn-ea"/>
                  <a:sym typeface="Arial" panose="020B0604020202020204" pitchFamily="34" charset="0"/>
                </a:rPr>
                <a:t>此处添加详细文本描述，建议与标题相关并符合整体语言风格，语言描述尽量</a:t>
              </a:r>
            </a:p>
          </p:txBody>
        </p:sp>
      </p:grpSp>
      <p:grpSp>
        <p:nvGrpSpPr>
          <p:cNvPr id="25" name="Group 65"/>
          <p:cNvGrpSpPr/>
          <p:nvPr/>
        </p:nvGrpSpPr>
        <p:grpSpPr>
          <a:xfrm>
            <a:off x="821976" y="1569539"/>
            <a:ext cx="2270779" cy="1020182"/>
            <a:chOff x="9173743" y="2517475"/>
            <a:chExt cx="3219481" cy="1289873"/>
          </a:xfrm>
        </p:grpSpPr>
        <p:sp>
          <p:nvSpPr>
            <p:cNvPr id="26" name="TextBox 66"/>
            <p:cNvSpPr txBox="1"/>
            <p:nvPr/>
          </p:nvSpPr>
          <p:spPr>
            <a:xfrm>
              <a:off x="11149594" y="2517475"/>
              <a:ext cx="1243630" cy="427810"/>
            </a:xfrm>
            <a:prstGeom prst="rect">
              <a:avLst/>
            </a:prstGeom>
            <a:noFill/>
          </p:spPr>
          <p:txBody>
            <a:bodyPr wrap="none" rtlCol="0">
              <a:spAutoFit/>
            </a:bodyPr>
            <a:lstStyle/>
            <a:p>
              <a:pPr algn="r">
                <a:lnSpc>
                  <a:spcPct val="130000"/>
                </a:lnSpc>
                <a:spcBef>
                  <a:spcPct val="0"/>
                </a:spcBef>
                <a:defRPr/>
              </a:pPr>
              <a:r>
                <a:rPr lang="zh-CN" altLang="en-US" sz="1350" dirty="0">
                  <a:solidFill>
                    <a:schemeClr val="tx1">
                      <a:lumMod val="65000"/>
                      <a:lumOff val="35000"/>
                    </a:schemeClr>
                  </a:solidFill>
                  <a:latin typeface="+mn-ea"/>
                  <a:cs typeface="+mn-ea"/>
                  <a:sym typeface="Arial" panose="020B0604020202020204" pitchFamily="34" charset="0"/>
                </a:rPr>
                <a:t>添加标题</a:t>
              </a:r>
            </a:p>
          </p:txBody>
        </p:sp>
        <p:sp>
          <p:nvSpPr>
            <p:cNvPr id="27" name="Rectangle 67"/>
            <p:cNvSpPr/>
            <p:nvPr/>
          </p:nvSpPr>
          <p:spPr>
            <a:xfrm>
              <a:off x="9173743" y="2893845"/>
              <a:ext cx="3219480" cy="913503"/>
            </a:xfrm>
            <a:prstGeom prst="rect">
              <a:avLst/>
            </a:prstGeom>
          </p:spPr>
          <p:txBody>
            <a:bodyPr wrap="square">
              <a:spAutoFit/>
            </a:bodyPr>
            <a:lstStyle/>
            <a:p>
              <a:pPr algn="r">
                <a:lnSpc>
                  <a:spcPct val="130000"/>
                </a:lnSpc>
              </a:pPr>
              <a:r>
                <a:rPr lang="zh-CN" altLang="en-US" sz="1050" dirty="0">
                  <a:solidFill>
                    <a:schemeClr val="tx1">
                      <a:lumMod val="65000"/>
                      <a:lumOff val="35000"/>
                    </a:schemeClr>
                  </a:solidFill>
                  <a:latin typeface="+mn-ea"/>
                  <a:cs typeface="+mn-ea"/>
                  <a:sym typeface="Arial" panose="020B0604020202020204" pitchFamily="34" charset="0"/>
                </a:rPr>
                <a:t>此处添加详细文本描述，建议与标题相关并符合整体语言风格，语言描述尽量</a:t>
              </a:r>
            </a:p>
          </p:txBody>
        </p:sp>
      </p:grpSp>
      <p:grpSp>
        <p:nvGrpSpPr>
          <p:cNvPr id="28" name="Group 65"/>
          <p:cNvGrpSpPr/>
          <p:nvPr/>
        </p:nvGrpSpPr>
        <p:grpSpPr>
          <a:xfrm>
            <a:off x="5525200" y="1045926"/>
            <a:ext cx="2287160" cy="975486"/>
            <a:chOff x="8797071" y="2536426"/>
            <a:chExt cx="3382130" cy="1233359"/>
          </a:xfrm>
        </p:grpSpPr>
        <p:sp>
          <p:nvSpPr>
            <p:cNvPr id="29" name="TextBox 66"/>
            <p:cNvSpPr txBox="1"/>
            <p:nvPr/>
          </p:nvSpPr>
          <p:spPr>
            <a:xfrm>
              <a:off x="8797071" y="2536426"/>
              <a:ext cx="1243630" cy="427809"/>
            </a:xfrm>
            <a:prstGeom prst="rect">
              <a:avLst/>
            </a:prstGeom>
            <a:noFill/>
          </p:spPr>
          <p:txBody>
            <a:bodyPr wrap="none" rtlCol="0">
              <a:spAutoFit/>
            </a:bodyPr>
            <a:lstStyle/>
            <a:p>
              <a:pPr>
                <a:lnSpc>
                  <a:spcPct val="130000"/>
                </a:lnSpc>
                <a:spcBef>
                  <a:spcPct val="0"/>
                </a:spcBef>
                <a:defRPr/>
              </a:pPr>
              <a:r>
                <a:rPr lang="zh-CN" altLang="en-US" sz="1350" dirty="0">
                  <a:solidFill>
                    <a:schemeClr val="tx1">
                      <a:lumMod val="65000"/>
                      <a:lumOff val="35000"/>
                    </a:schemeClr>
                  </a:solidFill>
                  <a:latin typeface="+mn-ea"/>
                  <a:cs typeface="+mn-ea"/>
                  <a:sym typeface="Arial" panose="020B0604020202020204" pitchFamily="34" charset="0"/>
                </a:rPr>
                <a:t>添加标题</a:t>
              </a:r>
            </a:p>
          </p:txBody>
        </p:sp>
        <p:sp>
          <p:nvSpPr>
            <p:cNvPr id="30" name="Rectangle 67"/>
            <p:cNvSpPr/>
            <p:nvPr/>
          </p:nvSpPr>
          <p:spPr>
            <a:xfrm>
              <a:off x="8797071" y="2856283"/>
              <a:ext cx="3382130" cy="91350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latin typeface="+mn-ea"/>
                  <a:cs typeface="+mn-ea"/>
                  <a:sym typeface="Arial" panose="020B0604020202020204" pitchFamily="34" charset="0"/>
                </a:rPr>
                <a:t>此处添加详细文本描述，建议与标题相关并符合整体语言风格，语言描述尽量</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000"/>
                                        <p:tgtEl>
                                          <p:spTgt spid="4"/>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2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22" presetClass="entr" presetSubtype="2"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right)">
                                      <p:cBhvr>
                                        <p:cTn id="29" dur="500"/>
                                        <p:tgtEl>
                                          <p:spTgt spid="25"/>
                                        </p:tgtEl>
                                      </p:cBhvr>
                                    </p:animEffect>
                                  </p:childTnLst>
                                </p:cTn>
                              </p:par>
                              <p:par>
                                <p:cTn id="30" presetID="22" presetClass="entr" presetSubtype="8"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三、对部门的建议</a:t>
            </a:r>
          </a:p>
        </p:txBody>
      </p:sp>
      <p:grpSp>
        <p:nvGrpSpPr>
          <p:cNvPr id="4" name="组合 3"/>
          <p:cNvGrpSpPr/>
          <p:nvPr/>
        </p:nvGrpSpPr>
        <p:grpSpPr>
          <a:xfrm>
            <a:off x="771914" y="1162985"/>
            <a:ext cx="1515010" cy="2817529"/>
            <a:chOff x="1029218" y="2096244"/>
            <a:chExt cx="2020013" cy="3756705"/>
          </a:xfrm>
        </p:grpSpPr>
        <p:sp>
          <p:nvSpPr>
            <p:cNvPr id="5" name="圆角矩形 2"/>
            <p:cNvSpPr/>
            <p:nvPr/>
          </p:nvSpPr>
          <p:spPr>
            <a:xfrm>
              <a:off x="1029218" y="2096244"/>
              <a:ext cx="2020013" cy="37567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chemeClr val="accent1"/>
            </a:solidFill>
            <a:ln>
              <a:noFill/>
            </a:ln>
            <a:effectLst>
              <a:outerShdw blurRad="63500" algn="ctr" rotWithShape="0">
                <a:prstClr val="black">
                  <a:alpha val="40000"/>
                </a:prstClr>
              </a:outerShdw>
            </a:effectLst>
          </p:spPr>
          <p:txBody>
            <a:bodyPr lIns="68461" tIns="34231" rIns="68461" bIns="34231" rtlCol="0" anchor="ctr"/>
            <a:lstStyle/>
            <a:p>
              <a:pPr algn="ctr">
                <a:defRPr/>
              </a:pPr>
              <a:endParaRPr lang="en-US" sz="1830" kern="0">
                <a:solidFill>
                  <a:sysClr val="window" lastClr="FFFFFF"/>
                </a:solidFill>
                <a:latin typeface="+mn-ea"/>
              </a:endParaRPr>
            </a:p>
          </p:txBody>
        </p:sp>
        <p:sp>
          <p:nvSpPr>
            <p:cNvPr id="6" name="Freeform 68"/>
            <p:cNvSpPr>
              <a:spLocks noEditPoints="1"/>
            </p:cNvSpPr>
            <p:nvPr/>
          </p:nvSpPr>
          <p:spPr bwMode="auto">
            <a:xfrm>
              <a:off x="1805875" y="2500987"/>
              <a:ext cx="466700" cy="462458"/>
            </a:xfrm>
            <a:custGeom>
              <a:avLst/>
              <a:gdLst>
                <a:gd name="T0" fmla="*/ 184 w 184"/>
                <a:gd name="T1" fmla="*/ 26 h 183"/>
                <a:gd name="T2" fmla="*/ 176 w 184"/>
                <a:gd name="T3" fmla="*/ 176 h 183"/>
                <a:gd name="T4" fmla="*/ 158 w 184"/>
                <a:gd name="T5" fmla="*/ 183 h 183"/>
                <a:gd name="T6" fmla="*/ 8 w 184"/>
                <a:gd name="T7" fmla="*/ 176 h 183"/>
                <a:gd name="T8" fmla="*/ 0 w 184"/>
                <a:gd name="T9" fmla="*/ 26 h 183"/>
                <a:gd name="T10" fmla="*/ 55 w 184"/>
                <a:gd name="T11" fmla="*/ 95 h 183"/>
                <a:gd name="T12" fmla="*/ 22 w 184"/>
                <a:gd name="T13" fmla="*/ 128 h 183"/>
                <a:gd name="T14" fmla="*/ 55 w 184"/>
                <a:gd name="T15" fmla="*/ 103 h 183"/>
                <a:gd name="T16" fmla="*/ 80 w 184"/>
                <a:gd name="T17" fmla="*/ 128 h 183"/>
                <a:gd name="T18" fmla="*/ 55 w 184"/>
                <a:gd name="T19" fmla="*/ 117 h 183"/>
                <a:gd name="T20" fmla="*/ 44 w 184"/>
                <a:gd name="T21" fmla="*/ 128 h 183"/>
                <a:gd name="T22" fmla="*/ 52 w 184"/>
                <a:gd name="T23" fmla="*/ 128 h 183"/>
                <a:gd name="T24" fmla="*/ 55 w 184"/>
                <a:gd name="T25" fmla="*/ 125 h 183"/>
                <a:gd name="T26" fmla="*/ 129 w 184"/>
                <a:gd name="T27" fmla="*/ 95 h 183"/>
                <a:gd name="T28" fmla="*/ 129 w 184"/>
                <a:gd name="T29" fmla="*/ 162 h 183"/>
                <a:gd name="T30" fmla="*/ 129 w 184"/>
                <a:gd name="T31" fmla="*/ 103 h 183"/>
                <a:gd name="T32" fmla="*/ 129 w 184"/>
                <a:gd name="T33" fmla="*/ 153 h 183"/>
                <a:gd name="T34" fmla="*/ 129 w 184"/>
                <a:gd name="T35" fmla="*/ 103 h 183"/>
                <a:gd name="T36" fmla="*/ 141 w 184"/>
                <a:gd name="T37" fmla="*/ 128 h 183"/>
                <a:gd name="T38" fmla="*/ 129 w 184"/>
                <a:gd name="T39" fmla="*/ 117 h 183"/>
                <a:gd name="T40" fmla="*/ 129 w 184"/>
                <a:gd name="T41" fmla="*/ 132 h 183"/>
                <a:gd name="T42" fmla="*/ 125 w 184"/>
                <a:gd name="T43" fmla="*/ 128 h 183"/>
                <a:gd name="T44" fmla="*/ 129 w 184"/>
                <a:gd name="T45" fmla="*/ 21 h 183"/>
                <a:gd name="T46" fmla="*/ 129 w 184"/>
                <a:gd name="T47" fmla="*/ 88 h 183"/>
                <a:gd name="T48" fmla="*/ 129 w 184"/>
                <a:gd name="T49" fmla="*/ 21 h 183"/>
                <a:gd name="T50" fmla="*/ 104 w 184"/>
                <a:gd name="T51" fmla="*/ 55 h 183"/>
                <a:gd name="T52" fmla="*/ 146 w 184"/>
                <a:gd name="T53" fmla="*/ 37 h 183"/>
                <a:gd name="T54" fmla="*/ 129 w 184"/>
                <a:gd name="T55" fmla="*/ 43 h 183"/>
                <a:gd name="T56" fmla="*/ 117 w 184"/>
                <a:gd name="T57" fmla="*/ 55 h 183"/>
                <a:gd name="T58" fmla="*/ 125 w 184"/>
                <a:gd name="T59" fmla="*/ 55 h 183"/>
                <a:gd name="T60" fmla="*/ 129 w 184"/>
                <a:gd name="T61" fmla="*/ 52 h 183"/>
                <a:gd name="T62" fmla="*/ 55 w 184"/>
                <a:gd name="T63" fmla="*/ 21 h 183"/>
                <a:gd name="T64" fmla="*/ 89 w 184"/>
                <a:gd name="T65" fmla="*/ 55 h 183"/>
                <a:gd name="T66" fmla="*/ 55 w 184"/>
                <a:gd name="T67" fmla="*/ 21 h 183"/>
                <a:gd name="T68" fmla="*/ 30 w 184"/>
                <a:gd name="T69" fmla="*/ 55 h 183"/>
                <a:gd name="T70" fmla="*/ 73 w 184"/>
                <a:gd name="T71" fmla="*/ 37 h 183"/>
                <a:gd name="T72" fmla="*/ 55 w 184"/>
                <a:gd name="T73" fmla="*/ 43 h 183"/>
                <a:gd name="T74" fmla="*/ 44 w 184"/>
                <a:gd name="T75" fmla="*/ 55 h 183"/>
                <a:gd name="T76" fmla="*/ 52 w 184"/>
                <a:gd name="T77" fmla="*/ 55 h 183"/>
                <a:gd name="T78" fmla="*/ 55 w 184"/>
                <a:gd name="T79" fmla="*/ 52 h 183"/>
                <a:gd name="T80" fmla="*/ 158 w 184"/>
                <a:gd name="T81" fmla="*/ 14 h 183"/>
                <a:gd name="T82" fmla="*/ 15 w 184"/>
                <a:gd name="T83" fmla="*/ 158 h 183"/>
                <a:gd name="T84" fmla="*/ 18 w 184"/>
                <a:gd name="T85" fmla="*/ 166 h 183"/>
                <a:gd name="T86" fmla="*/ 166 w 184"/>
                <a:gd name="T87" fmla="*/ 166 h 183"/>
                <a:gd name="T88" fmla="*/ 170 w 184"/>
                <a:gd name="T89" fmla="*/ 15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4" h="183">
                  <a:moveTo>
                    <a:pt x="26" y="0"/>
                  </a:moveTo>
                  <a:cubicBezTo>
                    <a:pt x="158" y="0"/>
                    <a:pt x="158" y="0"/>
                    <a:pt x="158" y="0"/>
                  </a:cubicBezTo>
                  <a:cubicBezTo>
                    <a:pt x="172" y="0"/>
                    <a:pt x="184" y="11"/>
                    <a:pt x="184" y="26"/>
                  </a:cubicBezTo>
                  <a:cubicBezTo>
                    <a:pt x="184" y="158"/>
                    <a:pt x="184" y="158"/>
                    <a:pt x="184" y="158"/>
                  </a:cubicBezTo>
                  <a:cubicBezTo>
                    <a:pt x="184" y="165"/>
                    <a:pt x="181" y="171"/>
                    <a:pt x="176" y="176"/>
                  </a:cubicBezTo>
                  <a:cubicBezTo>
                    <a:pt x="176" y="176"/>
                    <a:pt x="176" y="176"/>
                    <a:pt x="176" y="176"/>
                  </a:cubicBezTo>
                  <a:cubicBezTo>
                    <a:pt x="176" y="176"/>
                    <a:pt x="176" y="176"/>
                    <a:pt x="176" y="176"/>
                  </a:cubicBezTo>
                  <a:cubicBezTo>
                    <a:pt x="176" y="176"/>
                    <a:pt x="176" y="176"/>
                    <a:pt x="176" y="176"/>
                  </a:cubicBezTo>
                  <a:cubicBezTo>
                    <a:pt x="172" y="180"/>
                    <a:pt x="165" y="183"/>
                    <a:pt x="158" y="183"/>
                  </a:cubicBezTo>
                  <a:cubicBezTo>
                    <a:pt x="26" y="183"/>
                    <a:pt x="26" y="183"/>
                    <a:pt x="26" y="183"/>
                  </a:cubicBezTo>
                  <a:cubicBezTo>
                    <a:pt x="19" y="183"/>
                    <a:pt x="12" y="180"/>
                    <a:pt x="8" y="176"/>
                  </a:cubicBezTo>
                  <a:cubicBezTo>
                    <a:pt x="8" y="176"/>
                    <a:pt x="8" y="176"/>
                    <a:pt x="8" y="176"/>
                  </a:cubicBezTo>
                  <a:cubicBezTo>
                    <a:pt x="8" y="176"/>
                    <a:pt x="8" y="176"/>
                    <a:pt x="8" y="176"/>
                  </a:cubicBezTo>
                  <a:cubicBezTo>
                    <a:pt x="3" y="171"/>
                    <a:pt x="0" y="165"/>
                    <a:pt x="0" y="158"/>
                  </a:cubicBezTo>
                  <a:cubicBezTo>
                    <a:pt x="0" y="26"/>
                    <a:pt x="0" y="26"/>
                    <a:pt x="0" y="26"/>
                  </a:cubicBezTo>
                  <a:cubicBezTo>
                    <a:pt x="0" y="11"/>
                    <a:pt x="12" y="0"/>
                    <a:pt x="26" y="0"/>
                  </a:cubicBezTo>
                  <a:close/>
                  <a:moveTo>
                    <a:pt x="55" y="95"/>
                  </a:moveTo>
                  <a:cubicBezTo>
                    <a:pt x="55" y="95"/>
                    <a:pt x="55" y="95"/>
                    <a:pt x="55" y="95"/>
                  </a:cubicBezTo>
                  <a:cubicBezTo>
                    <a:pt x="74" y="95"/>
                    <a:pt x="89" y="110"/>
                    <a:pt x="89" y="128"/>
                  </a:cubicBezTo>
                  <a:cubicBezTo>
                    <a:pt x="89" y="147"/>
                    <a:pt x="74" y="162"/>
                    <a:pt x="55" y="162"/>
                  </a:cubicBezTo>
                  <a:cubicBezTo>
                    <a:pt x="37" y="162"/>
                    <a:pt x="22" y="147"/>
                    <a:pt x="22" y="128"/>
                  </a:cubicBezTo>
                  <a:cubicBezTo>
                    <a:pt x="22" y="110"/>
                    <a:pt x="37" y="95"/>
                    <a:pt x="55" y="95"/>
                  </a:cubicBezTo>
                  <a:close/>
                  <a:moveTo>
                    <a:pt x="55" y="103"/>
                  </a:moveTo>
                  <a:cubicBezTo>
                    <a:pt x="55" y="103"/>
                    <a:pt x="55" y="103"/>
                    <a:pt x="55" y="103"/>
                  </a:cubicBezTo>
                  <a:cubicBezTo>
                    <a:pt x="42" y="103"/>
                    <a:pt x="30" y="115"/>
                    <a:pt x="30" y="128"/>
                  </a:cubicBezTo>
                  <a:cubicBezTo>
                    <a:pt x="30" y="142"/>
                    <a:pt x="42" y="153"/>
                    <a:pt x="55" y="153"/>
                  </a:cubicBezTo>
                  <a:cubicBezTo>
                    <a:pt x="69" y="153"/>
                    <a:pt x="80" y="142"/>
                    <a:pt x="80" y="128"/>
                  </a:cubicBezTo>
                  <a:cubicBezTo>
                    <a:pt x="80" y="115"/>
                    <a:pt x="69" y="103"/>
                    <a:pt x="55" y="103"/>
                  </a:cubicBezTo>
                  <a:close/>
                  <a:moveTo>
                    <a:pt x="55" y="117"/>
                  </a:moveTo>
                  <a:cubicBezTo>
                    <a:pt x="55" y="117"/>
                    <a:pt x="55" y="117"/>
                    <a:pt x="55" y="117"/>
                  </a:cubicBezTo>
                  <a:cubicBezTo>
                    <a:pt x="62" y="117"/>
                    <a:pt x="67" y="122"/>
                    <a:pt x="67" y="128"/>
                  </a:cubicBezTo>
                  <a:cubicBezTo>
                    <a:pt x="67" y="135"/>
                    <a:pt x="62" y="140"/>
                    <a:pt x="55" y="140"/>
                  </a:cubicBezTo>
                  <a:cubicBezTo>
                    <a:pt x="49" y="140"/>
                    <a:pt x="44" y="135"/>
                    <a:pt x="44" y="128"/>
                  </a:cubicBezTo>
                  <a:cubicBezTo>
                    <a:pt x="44" y="122"/>
                    <a:pt x="49" y="117"/>
                    <a:pt x="55" y="117"/>
                  </a:cubicBezTo>
                  <a:close/>
                  <a:moveTo>
                    <a:pt x="52" y="128"/>
                  </a:moveTo>
                  <a:cubicBezTo>
                    <a:pt x="52" y="128"/>
                    <a:pt x="52" y="128"/>
                    <a:pt x="52" y="128"/>
                  </a:cubicBezTo>
                  <a:cubicBezTo>
                    <a:pt x="52" y="130"/>
                    <a:pt x="54" y="132"/>
                    <a:pt x="55" y="132"/>
                  </a:cubicBezTo>
                  <a:cubicBezTo>
                    <a:pt x="57" y="132"/>
                    <a:pt x="59" y="130"/>
                    <a:pt x="59" y="128"/>
                  </a:cubicBezTo>
                  <a:cubicBezTo>
                    <a:pt x="59" y="126"/>
                    <a:pt x="57" y="125"/>
                    <a:pt x="55" y="125"/>
                  </a:cubicBezTo>
                  <a:cubicBezTo>
                    <a:pt x="54" y="125"/>
                    <a:pt x="52" y="126"/>
                    <a:pt x="52" y="128"/>
                  </a:cubicBezTo>
                  <a:close/>
                  <a:moveTo>
                    <a:pt x="129" y="95"/>
                  </a:moveTo>
                  <a:cubicBezTo>
                    <a:pt x="129" y="95"/>
                    <a:pt x="129" y="95"/>
                    <a:pt x="129" y="95"/>
                  </a:cubicBezTo>
                  <a:cubicBezTo>
                    <a:pt x="137" y="95"/>
                    <a:pt x="146" y="98"/>
                    <a:pt x="152" y="105"/>
                  </a:cubicBezTo>
                  <a:cubicBezTo>
                    <a:pt x="159" y="111"/>
                    <a:pt x="162" y="120"/>
                    <a:pt x="162" y="128"/>
                  </a:cubicBezTo>
                  <a:cubicBezTo>
                    <a:pt x="162" y="147"/>
                    <a:pt x="147" y="162"/>
                    <a:pt x="129" y="162"/>
                  </a:cubicBezTo>
                  <a:cubicBezTo>
                    <a:pt x="110" y="162"/>
                    <a:pt x="95" y="147"/>
                    <a:pt x="95" y="128"/>
                  </a:cubicBezTo>
                  <a:cubicBezTo>
                    <a:pt x="95" y="110"/>
                    <a:pt x="110" y="95"/>
                    <a:pt x="129" y="95"/>
                  </a:cubicBezTo>
                  <a:close/>
                  <a:moveTo>
                    <a:pt x="129" y="103"/>
                  </a:moveTo>
                  <a:cubicBezTo>
                    <a:pt x="129" y="103"/>
                    <a:pt x="129" y="103"/>
                    <a:pt x="129" y="103"/>
                  </a:cubicBezTo>
                  <a:cubicBezTo>
                    <a:pt x="115" y="103"/>
                    <a:pt x="104" y="115"/>
                    <a:pt x="104" y="128"/>
                  </a:cubicBezTo>
                  <a:cubicBezTo>
                    <a:pt x="104" y="142"/>
                    <a:pt x="115" y="153"/>
                    <a:pt x="129" y="153"/>
                  </a:cubicBezTo>
                  <a:cubicBezTo>
                    <a:pt x="143" y="153"/>
                    <a:pt x="154" y="142"/>
                    <a:pt x="154" y="128"/>
                  </a:cubicBezTo>
                  <a:cubicBezTo>
                    <a:pt x="154" y="122"/>
                    <a:pt x="151" y="116"/>
                    <a:pt x="146" y="111"/>
                  </a:cubicBezTo>
                  <a:cubicBezTo>
                    <a:pt x="142" y="106"/>
                    <a:pt x="135" y="103"/>
                    <a:pt x="129" y="103"/>
                  </a:cubicBezTo>
                  <a:close/>
                  <a:moveTo>
                    <a:pt x="129" y="117"/>
                  </a:moveTo>
                  <a:cubicBezTo>
                    <a:pt x="129" y="117"/>
                    <a:pt x="129" y="117"/>
                    <a:pt x="129" y="117"/>
                  </a:cubicBezTo>
                  <a:cubicBezTo>
                    <a:pt x="135" y="117"/>
                    <a:pt x="141" y="122"/>
                    <a:pt x="141" y="128"/>
                  </a:cubicBezTo>
                  <a:cubicBezTo>
                    <a:pt x="141" y="135"/>
                    <a:pt x="135" y="140"/>
                    <a:pt x="129" y="140"/>
                  </a:cubicBezTo>
                  <a:cubicBezTo>
                    <a:pt x="122" y="140"/>
                    <a:pt x="117" y="135"/>
                    <a:pt x="117" y="128"/>
                  </a:cubicBezTo>
                  <a:cubicBezTo>
                    <a:pt x="117" y="122"/>
                    <a:pt x="122" y="117"/>
                    <a:pt x="129" y="117"/>
                  </a:cubicBezTo>
                  <a:close/>
                  <a:moveTo>
                    <a:pt x="125" y="128"/>
                  </a:moveTo>
                  <a:cubicBezTo>
                    <a:pt x="125" y="128"/>
                    <a:pt x="125" y="128"/>
                    <a:pt x="125" y="128"/>
                  </a:cubicBezTo>
                  <a:cubicBezTo>
                    <a:pt x="125" y="130"/>
                    <a:pt x="127" y="132"/>
                    <a:pt x="129" y="132"/>
                  </a:cubicBezTo>
                  <a:cubicBezTo>
                    <a:pt x="131" y="132"/>
                    <a:pt x="132" y="130"/>
                    <a:pt x="132" y="128"/>
                  </a:cubicBezTo>
                  <a:cubicBezTo>
                    <a:pt x="132" y="126"/>
                    <a:pt x="131" y="125"/>
                    <a:pt x="129" y="125"/>
                  </a:cubicBezTo>
                  <a:cubicBezTo>
                    <a:pt x="127" y="125"/>
                    <a:pt x="125" y="126"/>
                    <a:pt x="125" y="128"/>
                  </a:cubicBezTo>
                  <a:close/>
                  <a:moveTo>
                    <a:pt x="129" y="21"/>
                  </a:moveTo>
                  <a:cubicBezTo>
                    <a:pt x="129" y="21"/>
                    <a:pt x="129" y="21"/>
                    <a:pt x="129" y="21"/>
                  </a:cubicBezTo>
                  <a:cubicBezTo>
                    <a:pt x="129" y="21"/>
                    <a:pt x="129" y="21"/>
                    <a:pt x="129" y="21"/>
                  </a:cubicBezTo>
                  <a:cubicBezTo>
                    <a:pt x="137" y="21"/>
                    <a:pt x="146" y="25"/>
                    <a:pt x="152" y="31"/>
                  </a:cubicBezTo>
                  <a:cubicBezTo>
                    <a:pt x="159" y="38"/>
                    <a:pt x="162" y="46"/>
                    <a:pt x="162" y="55"/>
                  </a:cubicBezTo>
                  <a:cubicBezTo>
                    <a:pt x="162" y="73"/>
                    <a:pt x="147" y="88"/>
                    <a:pt x="129" y="88"/>
                  </a:cubicBezTo>
                  <a:cubicBezTo>
                    <a:pt x="120" y="88"/>
                    <a:pt x="111" y="85"/>
                    <a:pt x="105" y="79"/>
                  </a:cubicBezTo>
                  <a:cubicBezTo>
                    <a:pt x="99" y="72"/>
                    <a:pt x="95" y="64"/>
                    <a:pt x="95" y="55"/>
                  </a:cubicBezTo>
                  <a:cubicBezTo>
                    <a:pt x="95" y="36"/>
                    <a:pt x="110" y="21"/>
                    <a:pt x="129" y="21"/>
                  </a:cubicBezTo>
                  <a:close/>
                  <a:moveTo>
                    <a:pt x="129" y="30"/>
                  </a:moveTo>
                  <a:cubicBezTo>
                    <a:pt x="129" y="30"/>
                    <a:pt x="129" y="30"/>
                    <a:pt x="129" y="30"/>
                  </a:cubicBezTo>
                  <a:cubicBezTo>
                    <a:pt x="115" y="30"/>
                    <a:pt x="104" y="41"/>
                    <a:pt x="104" y="55"/>
                  </a:cubicBezTo>
                  <a:cubicBezTo>
                    <a:pt x="104" y="69"/>
                    <a:pt x="115" y="80"/>
                    <a:pt x="129" y="80"/>
                  </a:cubicBezTo>
                  <a:cubicBezTo>
                    <a:pt x="143" y="80"/>
                    <a:pt x="154" y="69"/>
                    <a:pt x="154" y="55"/>
                  </a:cubicBezTo>
                  <a:cubicBezTo>
                    <a:pt x="154" y="48"/>
                    <a:pt x="151" y="42"/>
                    <a:pt x="146" y="37"/>
                  </a:cubicBezTo>
                  <a:cubicBezTo>
                    <a:pt x="142" y="32"/>
                    <a:pt x="135" y="30"/>
                    <a:pt x="129" y="30"/>
                  </a:cubicBezTo>
                  <a:close/>
                  <a:moveTo>
                    <a:pt x="129" y="43"/>
                  </a:moveTo>
                  <a:cubicBezTo>
                    <a:pt x="129" y="43"/>
                    <a:pt x="129" y="43"/>
                    <a:pt x="129" y="43"/>
                  </a:cubicBezTo>
                  <a:cubicBezTo>
                    <a:pt x="135" y="43"/>
                    <a:pt x="141" y="48"/>
                    <a:pt x="141" y="55"/>
                  </a:cubicBezTo>
                  <a:cubicBezTo>
                    <a:pt x="141" y="61"/>
                    <a:pt x="135" y="67"/>
                    <a:pt x="129" y="67"/>
                  </a:cubicBezTo>
                  <a:cubicBezTo>
                    <a:pt x="122" y="67"/>
                    <a:pt x="117" y="61"/>
                    <a:pt x="117" y="55"/>
                  </a:cubicBezTo>
                  <a:cubicBezTo>
                    <a:pt x="117" y="48"/>
                    <a:pt x="122" y="43"/>
                    <a:pt x="129" y="43"/>
                  </a:cubicBezTo>
                  <a:close/>
                  <a:moveTo>
                    <a:pt x="125" y="55"/>
                  </a:moveTo>
                  <a:cubicBezTo>
                    <a:pt x="125" y="55"/>
                    <a:pt x="125" y="55"/>
                    <a:pt x="125" y="55"/>
                  </a:cubicBezTo>
                  <a:cubicBezTo>
                    <a:pt x="125" y="57"/>
                    <a:pt x="127" y="58"/>
                    <a:pt x="129" y="58"/>
                  </a:cubicBezTo>
                  <a:cubicBezTo>
                    <a:pt x="131" y="58"/>
                    <a:pt x="132" y="57"/>
                    <a:pt x="132" y="55"/>
                  </a:cubicBezTo>
                  <a:cubicBezTo>
                    <a:pt x="132" y="53"/>
                    <a:pt x="131" y="52"/>
                    <a:pt x="129" y="52"/>
                  </a:cubicBezTo>
                  <a:cubicBezTo>
                    <a:pt x="127" y="52"/>
                    <a:pt x="125" y="53"/>
                    <a:pt x="125" y="55"/>
                  </a:cubicBezTo>
                  <a:close/>
                  <a:moveTo>
                    <a:pt x="55" y="21"/>
                  </a:moveTo>
                  <a:cubicBezTo>
                    <a:pt x="55" y="21"/>
                    <a:pt x="55" y="21"/>
                    <a:pt x="55" y="21"/>
                  </a:cubicBezTo>
                  <a:cubicBezTo>
                    <a:pt x="55" y="21"/>
                    <a:pt x="55" y="21"/>
                    <a:pt x="55" y="21"/>
                  </a:cubicBezTo>
                  <a:cubicBezTo>
                    <a:pt x="64" y="21"/>
                    <a:pt x="72" y="25"/>
                    <a:pt x="79" y="31"/>
                  </a:cubicBezTo>
                  <a:cubicBezTo>
                    <a:pt x="86" y="38"/>
                    <a:pt x="89" y="46"/>
                    <a:pt x="89" y="55"/>
                  </a:cubicBezTo>
                  <a:cubicBezTo>
                    <a:pt x="89" y="73"/>
                    <a:pt x="74" y="88"/>
                    <a:pt x="55" y="88"/>
                  </a:cubicBezTo>
                  <a:cubicBezTo>
                    <a:pt x="37" y="88"/>
                    <a:pt x="22" y="73"/>
                    <a:pt x="22" y="55"/>
                  </a:cubicBezTo>
                  <a:cubicBezTo>
                    <a:pt x="22" y="36"/>
                    <a:pt x="37" y="21"/>
                    <a:pt x="55" y="21"/>
                  </a:cubicBezTo>
                  <a:close/>
                  <a:moveTo>
                    <a:pt x="55" y="30"/>
                  </a:moveTo>
                  <a:cubicBezTo>
                    <a:pt x="55" y="30"/>
                    <a:pt x="55" y="30"/>
                    <a:pt x="55" y="30"/>
                  </a:cubicBezTo>
                  <a:cubicBezTo>
                    <a:pt x="42" y="30"/>
                    <a:pt x="30" y="41"/>
                    <a:pt x="30" y="55"/>
                  </a:cubicBezTo>
                  <a:cubicBezTo>
                    <a:pt x="30" y="69"/>
                    <a:pt x="42" y="80"/>
                    <a:pt x="55" y="80"/>
                  </a:cubicBezTo>
                  <a:cubicBezTo>
                    <a:pt x="69" y="80"/>
                    <a:pt x="80" y="69"/>
                    <a:pt x="80" y="55"/>
                  </a:cubicBezTo>
                  <a:cubicBezTo>
                    <a:pt x="80" y="48"/>
                    <a:pt x="78" y="42"/>
                    <a:pt x="73" y="37"/>
                  </a:cubicBezTo>
                  <a:cubicBezTo>
                    <a:pt x="68" y="32"/>
                    <a:pt x="62" y="30"/>
                    <a:pt x="55" y="30"/>
                  </a:cubicBezTo>
                  <a:close/>
                  <a:moveTo>
                    <a:pt x="55" y="43"/>
                  </a:moveTo>
                  <a:cubicBezTo>
                    <a:pt x="55" y="43"/>
                    <a:pt x="55" y="43"/>
                    <a:pt x="55" y="43"/>
                  </a:cubicBezTo>
                  <a:cubicBezTo>
                    <a:pt x="62" y="43"/>
                    <a:pt x="67" y="48"/>
                    <a:pt x="67" y="55"/>
                  </a:cubicBezTo>
                  <a:cubicBezTo>
                    <a:pt x="67" y="61"/>
                    <a:pt x="62" y="67"/>
                    <a:pt x="55" y="67"/>
                  </a:cubicBezTo>
                  <a:cubicBezTo>
                    <a:pt x="49" y="67"/>
                    <a:pt x="44" y="61"/>
                    <a:pt x="44" y="55"/>
                  </a:cubicBezTo>
                  <a:cubicBezTo>
                    <a:pt x="44" y="48"/>
                    <a:pt x="49" y="43"/>
                    <a:pt x="55" y="43"/>
                  </a:cubicBezTo>
                  <a:close/>
                  <a:moveTo>
                    <a:pt x="52" y="55"/>
                  </a:moveTo>
                  <a:cubicBezTo>
                    <a:pt x="52" y="55"/>
                    <a:pt x="52" y="55"/>
                    <a:pt x="52" y="55"/>
                  </a:cubicBezTo>
                  <a:cubicBezTo>
                    <a:pt x="52" y="57"/>
                    <a:pt x="54" y="58"/>
                    <a:pt x="55" y="58"/>
                  </a:cubicBezTo>
                  <a:cubicBezTo>
                    <a:pt x="57" y="58"/>
                    <a:pt x="59" y="57"/>
                    <a:pt x="59" y="55"/>
                  </a:cubicBezTo>
                  <a:cubicBezTo>
                    <a:pt x="59" y="53"/>
                    <a:pt x="57" y="52"/>
                    <a:pt x="55" y="52"/>
                  </a:cubicBezTo>
                  <a:cubicBezTo>
                    <a:pt x="54" y="52"/>
                    <a:pt x="52" y="53"/>
                    <a:pt x="52" y="55"/>
                  </a:cubicBezTo>
                  <a:close/>
                  <a:moveTo>
                    <a:pt x="158" y="14"/>
                  </a:moveTo>
                  <a:cubicBezTo>
                    <a:pt x="158" y="14"/>
                    <a:pt x="158" y="14"/>
                    <a:pt x="158" y="14"/>
                  </a:cubicBezTo>
                  <a:cubicBezTo>
                    <a:pt x="26" y="14"/>
                    <a:pt x="26" y="14"/>
                    <a:pt x="26" y="14"/>
                  </a:cubicBezTo>
                  <a:cubicBezTo>
                    <a:pt x="20" y="14"/>
                    <a:pt x="15" y="19"/>
                    <a:pt x="15" y="26"/>
                  </a:cubicBezTo>
                  <a:cubicBezTo>
                    <a:pt x="15" y="158"/>
                    <a:pt x="15" y="158"/>
                    <a:pt x="15" y="158"/>
                  </a:cubicBezTo>
                  <a:cubicBezTo>
                    <a:pt x="15" y="161"/>
                    <a:pt x="16" y="164"/>
                    <a:pt x="18" y="166"/>
                  </a:cubicBezTo>
                  <a:cubicBezTo>
                    <a:pt x="18" y="166"/>
                    <a:pt x="18" y="166"/>
                    <a:pt x="18" y="166"/>
                  </a:cubicBezTo>
                  <a:cubicBezTo>
                    <a:pt x="18" y="166"/>
                    <a:pt x="18" y="166"/>
                    <a:pt x="18" y="166"/>
                  </a:cubicBezTo>
                  <a:cubicBezTo>
                    <a:pt x="20" y="168"/>
                    <a:pt x="23" y="169"/>
                    <a:pt x="26" y="169"/>
                  </a:cubicBezTo>
                  <a:cubicBezTo>
                    <a:pt x="158" y="169"/>
                    <a:pt x="158" y="169"/>
                    <a:pt x="158" y="169"/>
                  </a:cubicBezTo>
                  <a:cubicBezTo>
                    <a:pt x="161" y="169"/>
                    <a:pt x="164" y="168"/>
                    <a:pt x="166" y="166"/>
                  </a:cubicBezTo>
                  <a:cubicBezTo>
                    <a:pt x="166" y="166"/>
                    <a:pt x="166" y="166"/>
                    <a:pt x="166" y="166"/>
                  </a:cubicBezTo>
                  <a:cubicBezTo>
                    <a:pt x="166" y="166"/>
                    <a:pt x="166" y="166"/>
                    <a:pt x="166" y="166"/>
                  </a:cubicBezTo>
                  <a:cubicBezTo>
                    <a:pt x="168" y="164"/>
                    <a:pt x="170" y="161"/>
                    <a:pt x="170" y="158"/>
                  </a:cubicBezTo>
                  <a:cubicBezTo>
                    <a:pt x="170" y="26"/>
                    <a:pt x="170" y="26"/>
                    <a:pt x="170" y="26"/>
                  </a:cubicBezTo>
                  <a:cubicBezTo>
                    <a:pt x="170" y="19"/>
                    <a:pt x="165" y="14"/>
                    <a:pt x="158" y="14"/>
                  </a:cubicBezTo>
                  <a:close/>
                </a:path>
              </a:pathLst>
            </a:custGeom>
            <a:solidFill>
              <a:schemeClr val="bg1"/>
            </a:solidFill>
            <a:ln>
              <a:noFill/>
            </a:ln>
          </p:spPr>
          <p:txBody>
            <a:bodyPr vert="horz" wrap="square" lIns="68461" tIns="34231" rIns="68461" bIns="34231" numCol="1" anchor="t" anchorCtr="0" compatLnSpc="1"/>
            <a:lstStyle/>
            <a:p>
              <a:endParaRPr lang="zh-CN" altLang="en-US" sz="1830">
                <a:latin typeface="+mn-ea"/>
              </a:endParaRPr>
            </a:p>
          </p:txBody>
        </p:sp>
        <p:grpSp>
          <p:nvGrpSpPr>
            <p:cNvPr id="7" name="组合 6"/>
            <p:cNvGrpSpPr/>
            <p:nvPr/>
          </p:nvGrpSpPr>
          <p:grpSpPr>
            <a:xfrm>
              <a:off x="1342540" y="3188651"/>
              <a:ext cx="1393373" cy="390120"/>
              <a:chOff x="1320799" y="2931886"/>
              <a:chExt cx="1393373" cy="391886"/>
            </a:xfrm>
          </p:grpSpPr>
          <p:cxnSp>
            <p:nvCxnSpPr>
              <p:cNvPr id="10" name="直接连接符 9"/>
              <p:cNvCxnSpPr/>
              <p:nvPr/>
            </p:nvCxnSpPr>
            <p:spPr>
              <a:xfrm>
                <a:off x="1320801"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320799" y="3323772"/>
                <a:ext cx="13933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27"/>
            <p:cNvSpPr txBox="1"/>
            <p:nvPr/>
          </p:nvSpPr>
          <p:spPr>
            <a:xfrm>
              <a:off x="1309083" y="3196999"/>
              <a:ext cx="1549962" cy="342328"/>
            </a:xfrm>
            <a:prstGeom prst="rect">
              <a:avLst/>
            </a:prstGeom>
            <a:noFill/>
          </p:spPr>
          <p:txBody>
            <a:bodyPr wrap="square" lIns="68461" tIns="34231" rIns="68461" bIns="34231" rtlCol="0">
              <a:spAutoFit/>
            </a:bodyPr>
            <a:lstStyle/>
            <a:p>
              <a:pPr algn="ctr"/>
              <a:r>
                <a:rPr lang="zh-CN" altLang="en-US" sz="1220" dirty="0">
                  <a:solidFill>
                    <a:schemeClr val="bg1"/>
                  </a:solidFill>
                  <a:latin typeface="+mn-ea"/>
                </a:rPr>
                <a:t>单击编辑标题</a:t>
              </a:r>
              <a:endParaRPr lang="en-US" altLang="zh-CN" sz="1220" dirty="0">
                <a:solidFill>
                  <a:schemeClr val="bg1"/>
                </a:solidFill>
                <a:latin typeface="+mn-ea"/>
              </a:endParaRPr>
            </a:p>
          </p:txBody>
        </p:sp>
        <p:sp>
          <p:nvSpPr>
            <p:cNvPr id="9" name="矩形 8"/>
            <p:cNvSpPr/>
            <p:nvPr/>
          </p:nvSpPr>
          <p:spPr>
            <a:xfrm>
              <a:off x="1091257" y="3683525"/>
              <a:ext cx="1895934" cy="1200169"/>
            </a:xfrm>
            <a:prstGeom prst="rect">
              <a:avLst/>
            </a:prstGeom>
          </p:spPr>
          <p:txBody>
            <a:bodyPr wrap="square" lIns="68461" tIns="34231" rIns="68461" bIns="34231">
              <a:spAutoFit/>
            </a:bodyPr>
            <a:lstStyle/>
            <a:p>
              <a:pPr algn="ctr">
                <a:lnSpc>
                  <a:spcPct val="150000"/>
                </a:lnSpc>
              </a:pPr>
              <a:r>
                <a:rPr lang="zh-CN" altLang="en-US" sz="900" dirty="0">
                  <a:solidFill>
                    <a:schemeClr val="bg1"/>
                  </a:solidFill>
                  <a:latin typeface="+mn-ea"/>
                </a:rPr>
                <a:t>此处添加详细文本描述，建议与标题相关并符合整体语言风格，语言描述尽量</a:t>
              </a:r>
              <a:r>
                <a:rPr lang="en-US" altLang="zh-CN" sz="900" dirty="0">
                  <a:solidFill>
                    <a:schemeClr val="bg1"/>
                  </a:solidFill>
                  <a:latin typeface="+mn-ea"/>
                </a:rPr>
                <a:t>……</a:t>
              </a:r>
            </a:p>
          </p:txBody>
        </p:sp>
      </p:grpSp>
      <p:grpSp>
        <p:nvGrpSpPr>
          <p:cNvPr id="12" name="组合 11"/>
          <p:cNvGrpSpPr/>
          <p:nvPr/>
        </p:nvGrpSpPr>
        <p:grpSpPr>
          <a:xfrm>
            <a:off x="2800302" y="1162985"/>
            <a:ext cx="1515010" cy="2817529"/>
            <a:chOff x="3733735" y="2096244"/>
            <a:chExt cx="2020013" cy="3756705"/>
          </a:xfrm>
        </p:grpSpPr>
        <p:sp>
          <p:nvSpPr>
            <p:cNvPr id="13" name="圆角矩形 2"/>
            <p:cNvSpPr/>
            <p:nvPr/>
          </p:nvSpPr>
          <p:spPr>
            <a:xfrm>
              <a:off x="3733735" y="2096244"/>
              <a:ext cx="2020013" cy="37567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chemeClr val="accent2"/>
            </a:solidFill>
            <a:ln>
              <a:noFill/>
            </a:ln>
            <a:effectLst>
              <a:outerShdw blurRad="63500" algn="ctr" rotWithShape="0">
                <a:prstClr val="black">
                  <a:alpha val="40000"/>
                </a:prstClr>
              </a:outerShdw>
            </a:effectLst>
          </p:spPr>
          <p:txBody>
            <a:bodyPr lIns="68461" tIns="34231" rIns="68461" bIns="34231" rtlCol="0" anchor="ctr"/>
            <a:lstStyle/>
            <a:p>
              <a:pPr algn="ctr">
                <a:defRPr/>
              </a:pPr>
              <a:endParaRPr lang="en-US" sz="1830" kern="0">
                <a:solidFill>
                  <a:sysClr val="window" lastClr="FFFFFF"/>
                </a:solidFill>
                <a:latin typeface="+mn-ea"/>
              </a:endParaRPr>
            </a:p>
          </p:txBody>
        </p:sp>
        <p:sp>
          <p:nvSpPr>
            <p:cNvPr id="14" name="Freeform 85"/>
            <p:cNvSpPr>
              <a:spLocks noEditPoints="1"/>
            </p:cNvSpPr>
            <p:nvPr/>
          </p:nvSpPr>
          <p:spPr bwMode="auto">
            <a:xfrm>
              <a:off x="4511465" y="2540504"/>
              <a:ext cx="464555" cy="383424"/>
            </a:xfrm>
            <a:custGeom>
              <a:avLst/>
              <a:gdLst>
                <a:gd name="T0" fmla="*/ 7 w 183"/>
                <a:gd name="T1" fmla="*/ 0 h 152"/>
                <a:gd name="T2" fmla="*/ 183 w 183"/>
                <a:gd name="T3" fmla="*/ 7 h 152"/>
                <a:gd name="T4" fmla="*/ 183 w 183"/>
                <a:gd name="T5" fmla="*/ 128 h 152"/>
                <a:gd name="T6" fmla="*/ 176 w 183"/>
                <a:gd name="T7" fmla="*/ 135 h 152"/>
                <a:gd name="T8" fmla="*/ 99 w 183"/>
                <a:gd name="T9" fmla="*/ 143 h 152"/>
                <a:gd name="T10" fmla="*/ 138 w 183"/>
                <a:gd name="T11" fmla="*/ 144 h 152"/>
                <a:gd name="T12" fmla="*/ 138 w 183"/>
                <a:gd name="T13" fmla="*/ 152 h 152"/>
                <a:gd name="T14" fmla="*/ 41 w 183"/>
                <a:gd name="T15" fmla="*/ 148 h 152"/>
                <a:gd name="T16" fmla="*/ 85 w 183"/>
                <a:gd name="T17" fmla="*/ 144 h 152"/>
                <a:gd name="T18" fmla="*/ 85 w 183"/>
                <a:gd name="T19" fmla="*/ 135 h 152"/>
                <a:gd name="T20" fmla="*/ 0 w 183"/>
                <a:gd name="T21" fmla="*/ 128 h 152"/>
                <a:gd name="T22" fmla="*/ 0 w 183"/>
                <a:gd name="T23" fmla="*/ 7 h 152"/>
                <a:gd name="T24" fmla="*/ 134 w 183"/>
                <a:gd name="T25" fmla="*/ 62 h 152"/>
                <a:gd name="T26" fmla="*/ 139 w 183"/>
                <a:gd name="T27" fmla="*/ 58 h 152"/>
                <a:gd name="T28" fmla="*/ 143 w 183"/>
                <a:gd name="T29" fmla="*/ 73 h 152"/>
                <a:gd name="T30" fmla="*/ 134 w 183"/>
                <a:gd name="T31" fmla="*/ 73 h 152"/>
                <a:gd name="T32" fmla="*/ 121 w 183"/>
                <a:gd name="T33" fmla="*/ 48 h 152"/>
                <a:gd name="T34" fmla="*/ 125 w 183"/>
                <a:gd name="T35" fmla="*/ 43 h 152"/>
                <a:gd name="T36" fmla="*/ 129 w 183"/>
                <a:gd name="T37" fmla="*/ 87 h 152"/>
                <a:gd name="T38" fmla="*/ 121 w 183"/>
                <a:gd name="T39" fmla="*/ 87 h 152"/>
                <a:gd name="T40" fmla="*/ 108 w 183"/>
                <a:gd name="T41" fmla="*/ 36 h 152"/>
                <a:gd name="T42" fmla="*/ 112 w 183"/>
                <a:gd name="T43" fmla="*/ 31 h 152"/>
                <a:gd name="T44" fmla="*/ 116 w 183"/>
                <a:gd name="T45" fmla="*/ 99 h 152"/>
                <a:gd name="T46" fmla="*/ 108 w 183"/>
                <a:gd name="T47" fmla="*/ 99 h 152"/>
                <a:gd name="T48" fmla="*/ 94 w 183"/>
                <a:gd name="T49" fmla="*/ 54 h 152"/>
                <a:gd name="T50" fmla="*/ 98 w 183"/>
                <a:gd name="T51" fmla="*/ 50 h 152"/>
                <a:gd name="T52" fmla="*/ 103 w 183"/>
                <a:gd name="T53" fmla="*/ 81 h 152"/>
                <a:gd name="T54" fmla="*/ 94 w 183"/>
                <a:gd name="T55" fmla="*/ 81 h 152"/>
                <a:gd name="T56" fmla="*/ 81 w 183"/>
                <a:gd name="T57" fmla="*/ 43 h 152"/>
                <a:gd name="T58" fmla="*/ 85 w 183"/>
                <a:gd name="T59" fmla="*/ 39 h 152"/>
                <a:gd name="T60" fmla="*/ 89 w 183"/>
                <a:gd name="T61" fmla="*/ 92 h 152"/>
                <a:gd name="T62" fmla="*/ 81 w 183"/>
                <a:gd name="T63" fmla="*/ 92 h 152"/>
                <a:gd name="T64" fmla="*/ 67 w 183"/>
                <a:gd name="T65" fmla="*/ 53 h 152"/>
                <a:gd name="T66" fmla="*/ 71 w 183"/>
                <a:gd name="T67" fmla="*/ 49 h 152"/>
                <a:gd name="T68" fmla="*/ 76 w 183"/>
                <a:gd name="T69" fmla="*/ 82 h 152"/>
                <a:gd name="T70" fmla="*/ 67 w 183"/>
                <a:gd name="T71" fmla="*/ 82 h 152"/>
                <a:gd name="T72" fmla="*/ 40 w 183"/>
                <a:gd name="T73" fmla="*/ 59 h 152"/>
                <a:gd name="T74" fmla="*/ 45 w 183"/>
                <a:gd name="T75" fmla="*/ 55 h 152"/>
                <a:gd name="T76" fmla="*/ 49 w 183"/>
                <a:gd name="T77" fmla="*/ 76 h 152"/>
                <a:gd name="T78" fmla="*/ 40 w 183"/>
                <a:gd name="T79" fmla="*/ 76 h 152"/>
                <a:gd name="T80" fmla="*/ 54 w 183"/>
                <a:gd name="T81" fmla="*/ 41 h 152"/>
                <a:gd name="T82" fmla="*/ 58 w 183"/>
                <a:gd name="T83" fmla="*/ 37 h 152"/>
                <a:gd name="T84" fmla="*/ 62 w 183"/>
                <a:gd name="T85" fmla="*/ 94 h 152"/>
                <a:gd name="T86" fmla="*/ 54 w 183"/>
                <a:gd name="T87" fmla="*/ 94 h 152"/>
                <a:gd name="T88" fmla="*/ 157 w 183"/>
                <a:gd name="T89" fmla="*/ 102 h 152"/>
                <a:gd name="T90" fmla="*/ 164 w 183"/>
                <a:gd name="T91" fmla="*/ 109 h 152"/>
                <a:gd name="T92" fmla="*/ 150 w 183"/>
                <a:gd name="T93" fmla="*/ 109 h 152"/>
                <a:gd name="T94" fmla="*/ 169 w 183"/>
                <a:gd name="T95" fmla="*/ 14 h 152"/>
                <a:gd name="T96" fmla="*/ 14 w 183"/>
                <a:gd name="T97" fmla="*/ 14 h 152"/>
                <a:gd name="T98" fmla="*/ 169 w 183"/>
                <a:gd name="T99" fmla="*/ 12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152">
                  <a:moveTo>
                    <a:pt x="7" y="0"/>
                  </a:moveTo>
                  <a:cubicBezTo>
                    <a:pt x="7" y="0"/>
                    <a:pt x="7" y="0"/>
                    <a:pt x="7" y="0"/>
                  </a:cubicBezTo>
                  <a:cubicBezTo>
                    <a:pt x="176" y="0"/>
                    <a:pt x="176" y="0"/>
                    <a:pt x="176" y="0"/>
                  </a:cubicBezTo>
                  <a:cubicBezTo>
                    <a:pt x="180" y="0"/>
                    <a:pt x="183" y="3"/>
                    <a:pt x="183" y="7"/>
                  </a:cubicBezTo>
                  <a:cubicBezTo>
                    <a:pt x="183" y="7"/>
                    <a:pt x="183" y="7"/>
                    <a:pt x="183" y="7"/>
                  </a:cubicBezTo>
                  <a:cubicBezTo>
                    <a:pt x="183" y="128"/>
                    <a:pt x="183" y="128"/>
                    <a:pt x="183" y="128"/>
                  </a:cubicBezTo>
                  <a:cubicBezTo>
                    <a:pt x="183" y="132"/>
                    <a:pt x="180" y="135"/>
                    <a:pt x="176" y="135"/>
                  </a:cubicBezTo>
                  <a:cubicBezTo>
                    <a:pt x="176" y="135"/>
                    <a:pt x="176" y="135"/>
                    <a:pt x="176" y="135"/>
                  </a:cubicBezTo>
                  <a:cubicBezTo>
                    <a:pt x="99" y="135"/>
                    <a:pt x="99" y="135"/>
                    <a:pt x="99" y="135"/>
                  </a:cubicBezTo>
                  <a:cubicBezTo>
                    <a:pt x="99" y="143"/>
                    <a:pt x="99" y="143"/>
                    <a:pt x="99" y="143"/>
                  </a:cubicBezTo>
                  <a:cubicBezTo>
                    <a:pt x="99" y="144"/>
                    <a:pt x="99" y="144"/>
                    <a:pt x="99" y="144"/>
                  </a:cubicBezTo>
                  <a:cubicBezTo>
                    <a:pt x="138" y="144"/>
                    <a:pt x="138" y="144"/>
                    <a:pt x="138" y="144"/>
                  </a:cubicBezTo>
                  <a:cubicBezTo>
                    <a:pt x="140" y="144"/>
                    <a:pt x="142" y="146"/>
                    <a:pt x="142" y="148"/>
                  </a:cubicBezTo>
                  <a:cubicBezTo>
                    <a:pt x="142" y="150"/>
                    <a:pt x="140" y="152"/>
                    <a:pt x="138" y="152"/>
                  </a:cubicBezTo>
                  <a:cubicBezTo>
                    <a:pt x="45" y="152"/>
                    <a:pt x="45" y="152"/>
                    <a:pt x="45" y="152"/>
                  </a:cubicBezTo>
                  <a:cubicBezTo>
                    <a:pt x="43" y="152"/>
                    <a:pt x="41" y="150"/>
                    <a:pt x="41" y="148"/>
                  </a:cubicBezTo>
                  <a:cubicBezTo>
                    <a:pt x="41" y="146"/>
                    <a:pt x="43" y="144"/>
                    <a:pt x="45" y="144"/>
                  </a:cubicBezTo>
                  <a:cubicBezTo>
                    <a:pt x="85" y="144"/>
                    <a:pt x="85" y="144"/>
                    <a:pt x="85" y="144"/>
                  </a:cubicBezTo>
                  <a:cubicBezTo>
                    <a:pt x="85" y="143"/>
                    <a:pt x="85" y="143"/>
                    <a:pt x="85" y="143"/>
                  </a:cubicBezTo>
                  <a:cubicBezTo>
                    <a:pt x="85" y="135"/>
                    <a:pt x="85" y="135"/>
                    <a:pt x="85" y="135"/>
                  </a:cubicBezTo>
                  <a:cubicBezTo>
                    <a:pt x="7" y="135"/>
                    <a:pt x="7" y="135"/>
                    <a:pt x="7" y="135"/>
                  </a:cubicBezTo>
                  <a:cubicBezTo>
                    <a:pt x="3" y="135"/>
                    <a:pt x="0" y="132"/>
                    <a:pt x="0" y="128"/>
                  </a:cubicBezTo>
                  <a:cubicBezTo>
                    <a:pt x="0" y="128"/>
                    <a:pt x="0" y="128"/>
                    <a:pt x="0" y="128"/>
                  </a:cubicBezTo>
                  <a:cubicBezTo>
                    <a:pt x="0" y="7"/>
                    <a:pt x="0" y="7"/>
                    <a:pt x="0" y="7"/>
                  </a:cubicBezTo>
                  <a:cubicBezTo>
                    <a:pt x="0" y="3"/>
                    <a:pt x="3" y="0"/>
                    <a:pt x="7" y="0"/>
                  </a:cubicBezTo>
                  <a:close/>
                  <a:moveTo>
                    <a:pt x="134" y="62"/>
                  </a:moveTo>
                  <a:cubicBezTo>
                    <a:pt x="134" y="62"/>
                    <a:pt x="134" y="62"/>
                    <a:pt x="134" y="62"/>
                  </a:cubicBezTo>
                  <a:cubicBezTo>
                    <a:pt x="134" y="60"/>
                    <a:pt x="136" y="58"/>
                    <a:pt x="139" y="58"/>
                  </a:cubicBezTo>
                  <a:cubicBezTo>
                    <a:pt x="141" y="58"/>
                    <a:pt x="143" y="60"/>
                    <a:pt x="143" y="62"/>
                  </a:cubicBezTo>
                  <a:cubicBezTo>
                    <a:pt x="143" y="73"/>
                    <a:pt x="143" y="73"/>
                    <a:pt x="143" y="73"/>
                  </a:cubicBezTo>
                  <a:cubicBezTo>
                    <a:pt x="143" y="75"/>
                    <a:pt x="141" y="77"/>
                    <a:pt x="139" y="77"/>
                  </a:cubicBezTo>
                  <a:cubicBezTo>
                    <a:pt x="136" y="77"/>
                    <a:pt x="134" y="75"/>
                    <a:pt x="134" y="73"/>
                  </a:cubicBezTo>
                  <a:cubicBezTo>
                    <a:pt x="134" y="62"/>
                    <a:pt x="134" y="62"/>
                    <a:pt x="134" y="62"/>
                  </a:cubicBezTo>
                  <a:close/>
                  <a:moveTo>
                    <a:pt x="121" y="48"/>
                  </a:moveTo>
                  <a:cubicBezTo>
                    <a:pt x="121" y="48"/>
                    <a:pt x="121" y="48"/>
                    <a:pt x="121" y="48"/>
                  </a:cubicBezTo>
                  <a:cubicBezTo>
                    <a:pt x="121" y="45"/>
                    <a:pt x="123" y="43"/>
                    <a:pt x="125" y="43"/>
                  </a:cubicBezTo>
                  <a:cubicBezTo>
                    <a:pt x="128" y="43"/>
                    <a:pt x="129" y="45"/>
                    <a:pt x="129" y="48"/>
                  </a:cubicBezTo>
                  <a:cubicBezTo>
                    <a:pt x="129" y="87"/>
                    <a:pt x="129" y="87"/>
                    <a:pt x="129" y="87"/>
                  </a:cubicBezTo>
                  <a:cubicBezTo>
                    <a:pt x="129" y="90"/>
                    <a:pt x="128" y="92"/>
                    <a:pt x="125" y="92"/>
                  </a:cubicBezTo>
                  <a:cubicBezTo>
                    <a:pt x="123" y="92"/>
                    <a:pt x="121" y="90"/>
                    <a:pt x="121" y="87"/>
                  </a:cubicBezTo>
                  <a:cubicBezTo>
                    <a:pt x="121" y="48"/>
                    <a:pt x="121" y="48"/>
                    <a:pt x="121" y="48"/>
                  </a:cubicBezTo>
                  <a:close/>
                  <a:moveTo>
                    <a:pt x="108" y="36"/>
                  </a:moveTo>
                  <a:cubicBezTo>
                    <a:pt x="108" y="36"/>
                    <a:pt x="108" y="36"/>
                    <a:pt x="108" y="36"/>
                  </a:cubicBezTo>
                  <a:cubicBezTo>
                    <a:pt x="108" y="33"/>
                    <a:pt x="109" y="31"/>
                    <a:pt x="112" y="31"/>
                  </a:cubicBezTo>
                  <a:cubicBezTo>
                    <a:pt x="114" y="31"/>
                    <a:pt x="116" y="33"/>
                    <a:pt x="116" y="36"/>
                  </a:cubicBezTo>
                  <a:cubicBezTo>
                    <a:pt x="116" y="99"/>
                    <a:pt x="116" y="99"/>
                    <a:pt x="116" y="99"/>
                  </a:cubicBezTo>
                  <a:cubicBezTo>
                    <a:pt x="116" y="102"/>
                    <a:pt x="114" y="104"/>
                    <a:pt x="112" y="104"/>
                  </a:cubicBezTo>
                  <a:cubicBezTo>
                    <a:pt x="109" y="104"/>
                    <a:pt x="108" y="102"/>
                    <a:pt x="108" y="99"/>
                  </a:cubicBezTo>
                  <a:cubicBezTo>
                    <a:pt x="108" y="36"/>
                    <a:pt x="108" y="36"/>
                    <a:pt x="108" y="36"/>
                  </a:cubicBezTo>
                  <a:close/>
                  <a:moveTo>
                    <a:pt x="94" y="54"/>
                  </a:moveTo>
                  <a:cubicBezTo>
                    <a:pt x="94" y="54"/>
                    <a:pt x="94" y="54"/>
                    <a:pt x="94" y="54"/>
                  </a:cubicBezTo>
                  <a:cubicBezTo>
                    <a:pt x="94" y="52"/>
                    <a:pt x="96" y="50"/>
                    <a:pt x="98" y="50"/>
                  </a:cubicBezTo>
                  <a:cubicBezTo>
                    <a:pt x="101" y="50"/>
                    <a:pt x="103" y="52"/>
                    <a:pt x="103" y="54"/>
                  </a:cubicBezTo>
                  <a:cubicBezTo>
                    <a:pt x="103" y="81"/>
                    <a:pt x="103" y="81"/>
                    <a:pt x="103" y="81"/>
                  </a:cubicBezTo>
                  <a:cubicBezTo>
                    <a:pt x="103" y="83"/>
                    <a:pt x="101" y="85"/>
                    <a:pt x="98" y="85"/>
                  </a:cubicBezTo>
                  <a:cubicBezTo>
                    <a:pt x="96" y="85"/>
                    <a:pt x="94" y="83"/>
                    <a:pt x="94" y="81"/>
                  </a:cubicBezTo>
                  <a:cubicBezTo>
                    <a:pt x="94" y="54"/>
                    <a:pt x="94" y="54"/>
                    <a:pt x="94" y="54"/>
                  </a:cubicBezTo>
                  <a:close/>
                  <a:moveTo>
                    <a:pt x="81" y="43"/>
                  </a:moveTo>
                  <a:cubicBezTo>
                    <a:pt x="81" y="43"/>
                    <a:pt x="81" y="43"/>
                    <a:pt x="81" y="43"/>
                  </a:cubicBezTo>
                  <a:cubicBezTo>
                    <a:pt x="81" y="41"/>
                    <a:pt x="83" y="39"/>
                    <a:pt x="85" y="39"/>
                  </a:cubicBezTo>
                  <a:cubicBezTo>
                    <a:pt x="87" y="39"/>
                    <a:pt x="89" y="41"/>
                    <a:pt x="89" y="43"/>
                  </a:cubicBezTo>
                  <a:cubicBezTo>
                    <a:pt x="89" y="92"/>
                    <a:pt x="89" y="92"/>
                    <a:pt x="89" y="92"/>
                  </a:cubicBezTo>
                  <a:cubicBezTo>
                    <a:pt x="89" y="94"/>
                    <a:pt x="87" y="96"/>
                    <a:pt x="85" y="96"/>
                  </a:cubicBezTo>
                  <a:cubicBezTo>
                    <a:pt x="83" y="96"/>
                    <a:pt x="81" y="94"/>
                    <a:pt x="81" y="92"/>
                  </a:cubicBezTo>
                  <a:cubicBezTo>
                    <a:pt x="81" y="43"/>
                    <a:pt x="81" y="43"/>
                    <a:pt x="81" y="43"/>
                  </a:cubicBezTo>
                  <a:close/>
                  <a:moveTo>
                    <a:pt x="67" y="53"/>
                  </a:moveTo>
                  <a:cubicBezTo>
                    <a:pt x="67" y="53"/>
                    <a:pt x="67" y="53"/>
                    <a:pt x="67" y="53"/>
                  </a:cubicBezTo>
                  <a:cubicBezTo>
                    <a:pt x="67" y="51"/>
                    <a:pt x="69" y="49"/>
                    <a:pt x="71" y="49"/>
                  </a:cubicBezTo>
                  <a:cubicBezTo>
                    <a:pt x="74" y="49"/>
                    <a:pt x="76" y="51"/>
                    <a:pt x="76" y="53"/>
                  </a:cubicBezTo>
                  <a:cubicBezTo>
                    <a:pt x="76" y="82"/>
                    <a:pt x="76" y="82"/>
                    <a:pt x="76" y="82"/>
                  </a:cubicBezTo>
                  <a:cubicBezTo>
                    <a:pt x="76" y="84"/>
                    <a:pt x="74" y="86"/>
                    <a:pt x="71" y="86"/>
                  </a:cubicBezTo>
                  <a:cubicBezTo>
                    <a:pt x="69" y="86"/>
                    <a:pt x="67" y="84"/>
                    <a:pt x="67" y="82"/>
                  </a:cubicBezTo>
                  <a:cubicBezTo>
                    <a:pt x="67" y="53"/>
                    <a:pt x="67" y="53"/>
                    <a:pt x="67" y="53"/>
                  </a:cubicBezTo>
                  <a:close/>
                  <a:moveTo>
                    <a:pt x="40" y="59"/>
                  </a:moveTo>
                  <a:cubicBezTo>
                    <a:pt x="40" y="59"/>
                    <a:pt x="40" y="59"/>
                    <a:pt x="40" y="59"/>
                  </a:cubicBezTo>
                  <a:cubicBezTo>
                    <a:pt x="40" y="56"/>
                    <a:pt x="42" y="55"/>
                    <a:pt x="45" y="55"/>
                  </a:cubicBezTo>
                  <a:cubicBezTo>
                    <a:pt x="47" y="55"/>
                    <a:pt x="49" y="56"/>
                    <a:pt x="49" y="59"/>
                  </a:cubicBezTo>
                  <a:cubicBezTo>
                    <a:pt x="49" y="76"/>
                    <a:pt x="49" y="76"/>
                    <a:pt x="49" y="76"/>
                  </a:cubicBezTo>
                  <a:cubicBezTo>
                    <a:pt x="49" y="79"/>
                    <a:pt x="47" y="80"/>
                    <a:pt x="45" y="80"/>
                  </a:cubicBezTo>
                  <a:cubicBezTo>
                    <a:pt x="42" y="80"/>
                    <a:pt x="40" y="79"/>
                    <a:pt x="40" y="76"/>
                  </a:cubicBezTo>
                  <a:cubicBezTo>
                    <a:pt x="40" y="59"/>
                    <a:pt x="40" y="59"/>
                    <a:pt x="40" y="59"/>
                  </a:cubicBezTo>
                  <a:close/>
                  <a:moveTo>
                    <a:pt x="54" y="41"/>
                  </a:moveTo>
                  <a:cubicBezTo>
                    <a:pt x="54" y="41"/>
                    <a:pt x="54" y="41"/>
                    <a:pt x="54" y="41"/>
                  </a:cubicBezTo>
                  <a:cubicBezTo>
                    <a:pt x="54" y="39"/>
                    <a:pt x="56" y="37"/>
                    <a:pt x="58" y="37"/>
                  </a:cubicBezTo>
                  <a:cubicBezTo>
                    <a:pt x="60" y="37"/>
                    <a:pt x="62" y="39"/>
                    <a:pt x="62" y="41"/>
                  </a:cubicBezTo>
                  <a:cubicBezTo>
                    <a:pt x="62" y="94"/>
                    <a:pt x="62" y="94"/>
                    <a:pt x="62" y="94"/>
                  </a:cubicBezTo>
                  <a:cubicBezTo>
                    <a:pt x="62" y="97"/>
                    <a:pt x="60" y="98"/>
                    <a:pt x="58" y="98"/>
                  </a:cubicBezTo>
                  <a:cubicBezTo>
                    <a:pt x="56" y="98"/>
                    <a:pt x="54" y="97"/>
                    <a:pt x="54" y="94"/>
                  </a:cubicBezTo>
                  <a:cubicBezTo>
                    <a:pt x="54" y="41"/>
                    <a:pt x="54" y="41"/>
                    <a:pt x="54" y="41"/>
                  </a:cubicBezTo>
                  <a:close/>
                  <a:moveTo>
                    <a:pt x="157" y="102"/>
                  </a:moveTo>
                  <a:cubicBezTo>
                    <a:pt x="157" y="102"/>
                    <a:pt x="157" y="102"/>
                    <a:pt x="157" y="102"/>
                  </a:cubicBezTo>
                  <a:cubicBezTo>
                    <a:pt x="160" y="102"/>
                    <a:pt x="164" y="105"/>
                    <a:pt x="164" y="109"/>
                  </a:cubicBezTo>
                  <a:cubicBezTo>
                    <a:pt x="164" y="113"/>
                    <a:pt x="160" y="116"/>
                    <a:pt x="157" y="116"/>
                  </a:cubicBezTo>
                  <a:cubicBezTo>
                    <a:pt x="153" y="116"/>
                    <a:pt x="150" y="113"/>
                    <a:pt x="150" y="109"/>
                  </a:cubicBezTo>
                  <a:cubicBezTo>
                    <a:pt x="150" y="105"/>
                    <a:pt x="153" y="102"/>
                    <a:pt x="157" y="102"/>
                  </a:cubicBezTo>
                  <a:close/>
                  <a:moveTo>
                    <a:pt x="169" y="14"/>
                  </a:moveTo>
                  <a:cubicBezTo>
                    <a:pt x="169" y="14"/>
                    <a:pt x="169" y="14"/>
                    <a:pt x="169" y="14"/>
                  </a:cubicBezTo>
                  <a:cubicBezTo>
                    <a:pt x="14" y="14"/>
                    <a:pt x="14" y="14"/>
                    <a:pt x="14" y="14"/>
                  </a:cubicBezTo>
                  <a:cubicBezTo>
                    <a:pt x="14" y="50"/>
                    <a:pt x="14" y="85"/>
                    <a:pt x="14" y="121"/>
                  </a:cubicBezTo>
                  <a:cubicBezTo>
                    <a:pt x="66" y="121"/>
                    <a:pt x="117" y="121"/>
                    <a:pt x="169" y="121"/>
                  </a:cubicBezTo>
                  <a:cubicBezTo>
                    <a:pt x="169" y="85"/>
                    <a:pt x="169" y="50"/>
                    <a:pt x="169" y="14"/>
                  </a:cubicBezTo>
                  <a:close/>
                </a:path>
              </a:pathLst>
            </a:custGeom>
            <a:solidFill>
              <a:schemeClr val="bg1"/>
            </a:solidFill>
            <a:ln>
              <a:noFill/>
            </a:ln>
          </p:spPr>
          <p:txBody>
            <a:bodyPr vert="horz" wrap="square" lIns="68461" tIns="34231" rIns="68461" bIns="34231" numCol="1" anchor="t" anchorCtr="0" compatLnSpc="1"/>
            <a:lstStyle/>
            <a:p>
              <a:endParaRPr lang="zh-CN" altLang="en-US" sz="1830">
                <a:latin typeface="+mn-ea"/>
              </a:endParaRPr>
            </a:p>
          </p:txBody>
        </p:sp>
        <p:grpSp>
          <p:nvGrpSpPr>
            <p:cNvPr id="15" name="组合 14"/>
            <p:cNvGrpSpPr/>
            <p:nvPr/>
          </p:nvGrpSpPr>
          <p:grpSpPr>
            <a:xfrm>
              <a:off x="4047057" y="3188651"/>
              <a:ext cx="1393371" cy="390120"/>
              <a:chOff x="1320800" y="2931886"/>
              <a:chExt cx="1393371" cy="391886"/>
            </a:xfrm>
          </p:grpSpPr>
          <p:cxnSp>
            <p:nvCxnSpPr>
              <p:cNvPr id="18" name="直接连接符 17"/>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4013600" y="3196999"/>
              <a:ext cx="1549962" cy="342328"/>
            </a:xfrm>
            <a:prstGeom prst="rect">
              <a:avLst/>
            </a:prstGeom>
            <a:noFill/>
          </p:spPr>
          <p:txBody>
            <a:bodyPr wrap="square" lIns="68461" tIns="34231" rIns="68461" bIns="34231" rtlCol="0">
              <a:spAutoFit/>
            </a:bodyPr>
            <a:lstStyle/>
            <a:p>
              <a:pPr algn="ctr"/>
              <a:r>
                <a:rPr lang="zh-CN" altLang="en-US" sz="1220" dirty="0">
                  <a:solidFill>
                    <a:schemeClr val="bg1"/>
                  </a:solidFill>
                  <a:latin typeface="+mn-ea"/>
                </a:rPr>
                <a:t>单击编辑标题</a:t>
              </a:r>
              <a:endParaRPr lang="en-US" altLang="zh-CN" sz="1220" dirty="0">
                <a:solidFill>
                  <a:schemeClr val="bg1"/>
                </a:solidFill>
                <a:latin typeface="+mn-ea"/>
              </a:endParaRPr>
            </a:p>
          </p:txBody>
        </p:sp>
        <p:sp>
          <p:nvSpPr>
            <p:cNvPr id="17" name="矩形 16"/>
            <p:cNvSpPr/>
            <p:nvPr/>
          </p:nvSpPr>
          <p:spPr>
            <a:xfrm>
              <a:off x="3795775" y="3683525"/>
              <a:ext cx="1895934" cy="1200169"/>
            </a:xfrm>
            <a:prstGeom prst="rect">
              <a:avLst/>
            </a:prstGeom>
          </p:spPr>
          <p:txBody>
            <a:bodyPr wrap="square" lIns="68461" tIns="34231" rIns="68461" bIns="34231">
              <a:spAutoFit/>
            </a:bodyPr>
            <a:lstStyle/>
            <a:p>
              <a:pPr algn="ctr">
                <a:lnSpc>
                  <a:spcPct val="150000"/>
                </a:lnSpc>
              </a:pPr>
              <a:r>
                <a:rPr lang="zh-CN" altLang="en-US" sz="900" dirty="0">
                  <a:solidFill>
                    <a:schemeClr val="bg1"/>
                  </a:solidFill>
                  <a:latin typeface="+mn-ea"/>
                </a:rPr>
                <a:t>此处添加详细文本描述，建议与标题相关并符合整体语言风格，语言描述尽量</a:t>
              </a:r>
              <a:r>
                <a:rPr lang="en-US" altLang="zh-CN" sz="900" dirty="0">
                  <a:solidFill>
                    <a:schemeClr val="bg1"/>
                  </a:solidFill>
                  <a:latin typeface="+mn-ea"/>
                </a:rPr>
                <a:t>……</a:t>
              </a:r>
            </a:p>
          </p:txBody>
        </p:sp>
      </p:grpSp>
      <p:grpSp>
        <p:nvGrpSpPr>
          <p:cNvPr id="20" name="组合 19"/>
          <p:cNvGrpSpPr/>
          <p:nvPr/>
        </p:nvGrpSpPr>
        <p:grpSpPr>
          <a:xfrm>
            <a:off x="4828689" y="1162985"/>
            <a:ext cx="1515010" cy="2817529"/>
            <a:chOff x="6438252" y="2096244"/>
            <a:chExt cx="2020013" cy="3756705"/>
          </a:xfrm>
        </p:grpSpPr>
        <p:sp>
          <p:nvSpPr>
            <p:cNvPr id="21" name="圆角矩形 2"/>
            <p:cNvSpPr/>
            <p:nvPr/>
          </p:nvSpPr>
          <p:spPr>
            <a:xfrm>
              <a:off x="6438252" y="2096244"/>
              <a:ext cx="2020013" cy="37567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chemeClr val="accent1"/>
            </a:solidFill>
            <a:ln>
              <a:noFill/>
            </a:ln>
            <a:effectLst>
              <a:outerShdw blurRad="63500" algn="ctr" rotWithShape="0">
                <a:prstClr val="black">
                  <a:alpha val="40000"/>
                </a:prstClr>
              </a:outerShdw>
            </a:effectLst>
          </p:spPr>
          <p:txBody>
            <a:bodyPr lIns="68461" tIns="34231" rIns="68461" bIns="34231" rtlCol="0" anchor="ctr"/>
            <a:lstStyle/>
            <a:p>
              <a:pPr algn="ctr">
                <a:defRPr/>
              </a:pPr>
              <a:endParaRPr lang="en-US" sz="1830" kern="0">
                <a:solidFill>
                  <a:sysClr val="window" lastClr="FFFFFF"/>
                </a:solidFill>
                <a:latin typeface="+mn-ea"/>
              </a:endParaRPr>
            </a:p>
          </p:txBody>
        </p:sp>
        <p:sp>
          <p:nvSpPr>
            <p:cNvPr id="22" name="Freeform 86"/>
            <p:cNvSpPr>
              <a:spLocks noEditPoints="1"/>
            </p:cNvSpPr>
            <p:nvPr/>
          </p:nvSpPr>
          <p:spPr bwMode="auto">
            <a:xfrm>
              <a:off x="7199891" y="2474821"/>
              <a:ext cx="496738" cy="514793"/>
            </a:xfrm>
            <a:custGeom>
              <a:avLst/>
              <a:gdLst>
                <a:gd name="T0" fmla="*/ 16 w 196"/>
                <a:gd name="T1" fmla="*/ 106 h 204"/>
                <a:gd name="T2" fmla="*/ 187 w 196"/>
                <a:gd name="T3" fmla="*/ 113 h 204"/>
                <a:gd name="T4" fmla="*/ 187 w 196"/>
                <a:gd name="T5" fmla="*/ 137 h 204"/>
                <a:gd name="T6" fmla="*/ 179 w 196"/>
                <a:gd name="T7" fmla="*/ 144 h 204"/>
                <a:gd name="T8" fmla="*/ 179 w 196"/>
                <a:gd name="T9" fmla="*/ 187 h 204"/>
                <a:gd name="T10" fmla="*/ 36 w 196"/>
                <a:gd name="T11" fmla="*/ 204 h 204"/>
                <a:gd name="T12" fmla="*/ 16 w 196"/>
                <a:gd name="T13" fmla="*/ 144 h 204"/>
                <a:gd name="T14" fmla="*/ 9 w 196"/>
                <a:gd name="T15" fmla="*/ 137 h 204"/>
                <a:gd name="T16" fmla="*/ 9 w 196"/>
                <a:gd name="T17" fmla="*/ 113 h 204"/>
                <a:gd name="T18" fmla="*/ 96 w 196"/>
                <a:gd name="T19" fmla="*/ 59 h 204"/>
                <a:gd name="T20" fmla="*/ 98 w 196"/>
                <a:gd name="T21" fmla="*/ 65 h 204"/>
                <a:gd name="T22" fmla="*/ 95 w 196"/>
                <a:gd name="T23" fmla="*/ 67 h 204"/>
                <a:gd name="T24" fmla="*/ 90 w 196"/>
                <a:gd name="T25" fmla="*/ 64 h 204"/>
                <a:gd name="T26" fmla="*/ 96 w 196"/>
                <a:gd name="T27" fmla="*/ 59 h 204"/>
                <a:gd name="T28" fmla="*/ 100 w 196"/>
                <a:gd name="T29" fmla="*/ 52 h 204"/>
                <a:gd name="T30" fmla="*/ 29 w 196"/>
                <a:gd name="T31" fmla="*/ 11 h 204"/>
                <a:gd name="T32" fmla="*/ 81 w 196"/>
                <a:gd name="T33" fmla="*/ 62 h 204"/>
                <a:gd name="T34" fmla="*/ 97 w 196"/>
                <a:gd name="T35" fmla="*/ 75 h 204"/>
                <a:gd name="T36" fmla="*/ 105 w 196"/>
                <a:gd name="T37" fmla="*/ 69 h 204"/>
                <a:gd name="T38" fmla="*/ 58 w 196"/>
                <a:gd name="T39" fmla="*/ 43 h 204"/>
                <a:gd name="T40" fmla="*/ 19 w 196"/>
                <a:gd name="T41" fmla="*/ 25 h 204"/>
                <a:gd name="T42" fmla="*/ 58 w 196"/>
                <a:gd name="T43" fmla="*/ 43 h 204"/>
                <a:gd name="T44" fmla="*/ 100 w 196"/>
                <a:gd name="T45" fmla="*/ 86 h 204"/>
                <a:gd name="T46" fmla="*/ 98 w 196"/>
                <a:gd name="T47" fmla="*/ 92 h 204"/>
                <a:gd name="T48" fmla="*/ 106 w 196"/>
                <a:gd name="T49" fmla="*/ 91 h 204"/>
                <a:gd name="T50" fmla="*/ 100 w 196"/>
                <a:gd name="T51" fmla="*/ 86 h 204"/>
                <a:gd name="T52" fmla="*/ 96 w 196"/>
                <a:gd name="T53" fmla="*/ 79 h 204"/>
                <a:gd name="T54" fmla="*/ 167 w 196"/>
                <a:gd name="T55" fmla="*/ 38 h 204"/>
                <a:gd name="T56" fmla="*/ 115 w 196"/>
                <a:gd name="T57" fmla="*/ 89 h 204"/>
                <a:gd name="T58" fmla="*/ 99 w 196"/>
                <a:gd name="T59" fmla="*/ 102 h 204"/>
                <a:gd name="T60" fmla="*/ 91 w 196"/>
                <a:gd name="T61" fmla="*/ 96 h 204"/>
                <a:gd name="T62" fmla="*/ 137 w 196"/>
                <a:gd name="T63" fmla="*/ 69 h 204"/>
                <a:gd name="T64" fmla="*/ 176 w 196"/>
                <a:gd name="T65" fmla="*/ 52 h 204"/>
                <a:gd name="T66" fmla="*/ 137 w 196"/>
                <a:gd name="T67" fmla="*/ 69 h 204"/>
                <a:gd name="T68" fmla="*/ 74 w 196"/>
                <a:gd name="T69" fmla="*/ 149 h 204"/>
                <a:gd name="T70" fmla="*/ 90 w 196"/>
                <a:gd name="T71" fmla="*/ 189 h 204"/>
                <a:gd name="T72" fmla="*/ 43 w 196"/>
                <a:gd name="T73" fmla="*/ 189 h 204"/>
                <a:gd name="T74" fmla="*/ 31 w 196"/>
                <a:gd name="T75" fmla="*/ 158 h 204"/>
                <a:gd name="T76" fmla="*/ 36 w 196"/>
                <a:gd name="T77" fmla="*/ 189 h 204"/>
                <a:gd name="T78" fmla="*/ 34 w 196"/>
                <a:gd name="T79" fmla="*/ 144 h 204"/>
                <a:gd name="T80" fmla="*/ 51 w 196"/>
                <a:gd name="T81" fmla="*/ 185 h 204"/>
                <a:gd name="T82" fmla="*/ 34 w 196"/>
                <a:gd name="T83" fmla="*/ 144 h 204"/>
                <a:gd name="T84" fmla="*/ 81 w 196"/>
                <a:gd name="T85" fmla="*/ 144 h 204"/>
                <a:gd name="T86" fmla="*/ 115 w 196"/>
                <a:gd name="T87" fmla="*/ 144 h 204"/>
                <a:gd name="T88" fmla="*/ 122 w 196"/>
                <a:gd name="T89" fmla="*/ 149 h 204"/>
                <a:gd name="T90" fmla="*/ 105 w 196"/>
                <a:gd name="T91" fmla="*/ 189 h 204"/>
                <a:gd name="T92" fmla="*/ 122 w 196"/>
                <a:gd name="T93" fmla="*/ 149 h 204"/>
                <a:gd name="T94" fmla="*/ 165 w 196"/>
                <a:gd name="T95" fmla="*/ 158 h 204"/>
                <a:gd name="T96" fmla="*/ 160 w 196"/>
                <a:gd name="T97" fmla="*/ 189 h 204"/>
                <a:gd name="T98" fmla="*/ 165 w 196"/>
                <a:gd name="T99" fmla="*/ 158 h 204"/>
                <a:gd name="T100" fmla="*/ 128 w 196"/>
                <a:gd name="T101" fmla="*/ 144 h 204"/>
                <a:gd name="T102" fmla="*/ 162 w 196"/>
                <a:gd name="T103" fmla="*/ 144 h 204"/>
                <a:gd name="T104" fmla="*/ 173 w 196"/>
                <a:gd name="T105" fmla="*/ 120 h 204"/>
                <a:gd name="T106" fmla="*/ 23 w 196"/>
                <a:gd name="T107" fmla="*/ 120 h 204"/>
                <a:gd name="T108" fmla="*/ 173 w 196"/>
                <a:gd name="T109" fmla="*/ 13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6" h="204">
                  <a:moveTo>
                    <a:pt x="16" y="106"/>
                  </a:moveTo>
                  <a:cubicBezTo>
                    <a:pt x="16" y="106"/>
                    <a:pt x="16" y="106"/>
                    <a:pt x="16" y="106"/>
                  </a:cubicBezTo>
                  <a:cubicBezTo>
                    <a:pt x="180" y="106"/>
                    <a:pt x="180" y="106"/>
                    <a:pt x="180" y="106"/>
                  </a:cubicBezTo>
                  <a:cubicBezTo>
                    <a:pt x="183" y="106"/>
                    <a:pt x="187" y="109"/>
                    <a:pt x="187" y="113"/>
                  </a:cubicBezTo>
                  <a:cubicBezTo>
                    <a:pt x="187" y="113"/>
                    <a:pt x="187" y="113"/>
                    <a:pt x="187" y="113"/>
                  </a:cubicBezTo>
                  <a:cubicBezTo>
                    <a:pt x="187" y="137"/>
                    <a:pt x="187" y="137"/>
                    <a:pt x="187" y="137"/>
                  </a:cubicBezTo>
                  <a:cubicBezTo>
                    <a:pt x="187" y="141"/>
                    <a:pt x="183" y="144"/>
                    <a:pt x="180" y="144"/>
                  </a:cubicBezTo>
                  <a:cubicBezTo>
                    <a:pt x="179" y="144"/>
                    <a:pt x="179" y="144"/>
                    <a:pt x="179" y="144"/>
                  </a:cubicBezTo>
                  <a:cubicBezTo>
                    <a:pt x="179" y="144"/>
                    <a:pt x="179" y="144"/>
                    <a:pt x="179" y="144"/>
                  </a:cubicBezTo>
                  <a:cubicBezTo>
                    <a:pt x="179" y="187"/>
                    <a:pt x="179" y="187"/>
                    <a:pt x="179" y="187"/>
                  </a:cubicBezTo>
                  <a:cubicBezTo>
                    <a:pt x="179" y="197"/>
                    <a:pt x="170" y="204"/>
                    <a:pt x="160" y="204"/>
                  </a:cubicBezTo>
                  <a:cubicBezTo>
                    <a:pt x="36" y="204"/>
                    <a:pt x="36" y="204"/>
                    <a:pt x="36" y="204"/>
                  </a:cubicBezTo>
                  <a:cubicBezTo>
                    <a:pt x="26" y="204"/>
                    <a:pt x="16" y="197"/>
                    <a:pt x="16" y="187"/>
                  </a:cubicBezTo>
                  <a:cubicBezTo>
                    <a:pt x="16" y="144"/>
                    <a:pt x="16" y="144"/>
                    <a:pt x="16" y="144"/>
                  </a:cubicBezTo>
                  <a:cubicBezTo>
                    <a:pt x="16" y="144"/>
                    <a:pt x="16" y="144"/>
                    <a:pt x="16" y="144"/>
                  </a:cubicBezTo>
                  <a:cubicBezTo>
                    <a:pt x="12" y="144"/>
                    <a:pt x="9" y="141"/>
                    <a:pt x="9" y="137"/>
                  </a:cubicBezTo>
                  <a:cubicBezTo>
                    <a:pt x="9" y="137"/>
                    <a:pt x="9" y="137"/>
                    <a:pt x="9" y="137"/>
                  </a:cubicBezTo>
                  <a:cubicBezTo>
                    <a:pt x="9" y="113"/>
                    <a:pt x="9" y="113"/>
                    <a:pt x="9" y="113"/>
                  </a:cubicBezTo>
                  <a:cubicBezTo>
                    <a:pt x="9" y="109"/>
                    <a:pt x="12" y="106"/>
                    <a:pt x="16" y="106"/>
                  </a:cubicBezTo>
                  <a:close/>
                  <a:moveTo>
                    <a:pt x="96" y="59"/>
                  </a:moveTo>
                  <a:cubicBezTo>
                    <a:pt x="96" y="59"/>
                    <a:pt x="96" y="59"/>
                    <a:pt x="96" y="59"/>
                  </a:cubicBezTo>
                  <a:cubicBezTo>
                    <a:pt x="98" y="60"/>
                    <a:pt x="99" y="63"/>
                    <a:pt x="98" y="65"/>
                  </a:cubicBezTo>
                  <a:cubicBezTo>
                    <a:pt x="97" y="65"/>
                    <a:pt x="97" y="65"/>
                    <a:pt x="97" y="65"/>
                  </a:cubicBezTo>
                  <a:cubicBezTo>
                    <a:pt x="97" y="66"/>
                    <a:pt x="96" y="67"/>
                    <a:pt x="95" y="67"/>
                  </a:cubicBezTo>
                  <a:cubicBezTo>
                    <a:pt x="93" y="68"/>
                    <a:pt x="90" y="66"/>
                    <a:pt x="90" y="64"/>
                  </a:cubicBezTo>
                  <a:cubicBezTo>
                    <a:pt x="90" y="64"/>
                    <a:pt x="90" y="64"/>
                    <a:pt x="90" y="64"/>
                  </a:cubicBezTo>
                  <a:cubicBezTo>
                    <a:pt x="89" y="62"/>
                    <a:pt x="90" y="59"/>
                    <a:pt x="93" y="59"/>
                  </a:cubicBezTo>
                  <a:cubicBezTo>
                    <a:pt x="94" y="58"/>
                    <a:pt x="95" y="59"/>
                    <a:pt x="96" y="59"/>
                  </a:cubicBezTo>
                  <a:close/>
                  <a:moveTo>
                    <a:pt x="100" y="52"/>
                  </a:moveTo>
                  <a:cubicBezTo>
                    <a:pt x="100" y="52"/>
                    <a:pt x="100" y="52"/>
                    <a:pt x="100" y="52"/>
                  </a:cubicBezTo>
                  <a:cubicBezTo>
                    <a:pt x="96" y="49"/>
                    <a:pt x="90" y="50"/>
                    <a:pt x="86" y="52"/>
                  </a:cubicBezTo>
                  <a:cubicBezTo>
                    <a:pt x="29" y="11"/>
                    <a:pt x="29" y="11"/>
                    <a:pt x="29" y="11"/>
                  </a:cubicBezTo>
                  <a:cubicBezTo>
                    <a:pt x="15" y="0"/>
                    <a:pt x="0" y="26"/>
                    <a:pt x="16" y="33"/>
                  </a:cubicBezTo>
                  <a:cubicBezTo>
                    <a:pt x="81" y="62"/>
                    <a:pt x="81" y="62"/>
                    <a:pt x="81" y="62"/>
                  </a:cubicBezTo>
                  <a:cubicBezTo>
                    <a:pt x="81" y="65"/>
                    <a:pt x="82" y="69"/>
                    <a:pt x="84" y="71"/>
                  </a:cubicBezTo>
                  <a:cubicBezTo>
                    <a:pt x="87" y="75"/>
                    <a:pt x="92" y="77"/>
                    <a:pt x="97" y="75"/>
                  </a:cubicBezTo>
                  <a:cubicBezTo>
                    <a:pt x="100" y="74"/>
                    <a:pt x="103" y="73"/>
                    <a:pt x="105" y="70"/>
                  </a:cubicBezTo>
                  <a:cubicBezTo>
                    <a:pt x="105" y="69"/>
                    <a:pt x="105" y="69"/>
                    <a:pt x="105" y="69"/>
                  </a:cubicBezTo>
                  <a:cubicBezTo>
                    <a:pt x="108" y="63"/>
                    <a:pt x="106" y="55"/>
                    <a:pt x="100" y="52"/>
                  </a:cubicBezTo>
                  <a:close/>
                  <a:moveTo>
                    <a:pt x="58" y="43"/>
                  </a:moveTo>
                  <a:cubicBezTo>
                    <a:pt x="58" y="43"/>
                    <a:pt x="58" y="43"/>
                    <a:pt x="58" y="43"/>
                  </a:cubicBezTo>
                  <a:cubicBezTo>
                    <a:pt x="19" y="25"/>
                    <a:pt x="19" y="25"/>
                    <a:pt x="19" y="25"/>
                  </a:cubicBezTo>
                  <a:cubicBezTo>
                    <a:pt x="15" y="23"/>
                    <a:pt x="20" y="15"/>
                    <a:pt x="24" y="17"/>
                  </a:cubicBezTo>
                  <a:cubicBezTo>
                    <a:pt x="58" y="43"/>
                    <a:pt x="58" y="43"/>
                    <a:pt x="58" y="43"/>
                  </a:cubicBezTo>
                  <a:close/>
                  <a:moveTo>
                    <a:pt x="100" y="86"/>
                  </a:moveTo>
                  <a:cubicBezTo>
                    <a:pt x="100" y="86"/>
                    <a:pt x="100" y="86"/>
                    <a:pt x="100" y="86"/>
                  </a:cubicBezTo>
                  <a:cubicBezTo>
                    <a:pt x="98" y="87"/>
                    <a:pt x="97" y="90"/>
                    <a:pt x="98" y="92"/>
                  </a:cubicBezTo>
                  <a:cubicBezTo>
                    <a:pt x="98" y="92"/>
                    <a:pt x="98" y="92"/>
                    <a:pt x="98" y="92"/>
                  </a:cubicBezTo>
                  <a:cubicBezTo>
                    <a:pt x="99" y="93"/>
                    <a:pt x="100" y="94"/>
                    <a:pt x="101" y="94"/>
                  </a:cubicBezTo>
                  <a:cubicBezTo>
                    <a:pt x="103" y="95"/>
                    <a:pt x="106" y="93"/>
                    <a:pt x="106" y="91"/>
                  </a:cubicBezTo>
                  <a:cubicBezTo>
                    <a:pt x="107" y="89"/>
                    <a:pt x="106" y="86"/>
                    <a:pt x="103" y="86"/>
                  </a:cubicBezTo>
                  <a:cubicBezTo>
                    <a:pt x="102" y="85"/>
                    <a:pt x="101" y="86"/>
                    <a:pt x="100" y="86"/>
                  </a:cubicBezTo>
                  <a:close/>
                  <a:moveTo>
                    <a:pt x="96" y="79"/>
                  </a:moveTo>
                  <a:cubicBezTo>
                    <a:pt x="96" y="79"/>
                    <a:pt x="96" y="79"/>
                    <a:pt x="96" y="79"/>
                  </a:cubicBezTo>
                  <a:cubicBezTo>
                    <a:pt x="100" y="76"/>
                    <a:pt x="105" y="77"/>
                    <a:pt x="109" y="79"/>
                  </a:cubicBezTo>
                  <a:cubicBezTo>
                    <a:pt x="167" y="38"/>
                    <a:pt x="167" y="38"/>
                    <a:pt x="167" y="38"/>
                  </a:cubicBezTo>
                  <a:cubicBezTo>
                    <a:pt x="181" y="27"/>
                    <a:pt x="196" y="53"/>
                    <a:pt x="180" y="60"/>
                  </a:cubicBezTo>
                  <a:cubicBezTo>
                    <a:pt x="115" y="89"/>
                    <a:pt x="115" y="89"/>
                    <a:pt x="115" y="89"/>
                  </a:cubicBezTo>
                  <a:cubicBezTo>
                    <a:pt x="115" y="92"/>
                    <a:pt x="114" y="95"/>
                    <a:pt x="112" y="98"/>
                  </a:cubicBezTo>
                  <a:cubicBezTo>
                    <a:pt x="109" y="102"/>
                    <a:pt x="104" y="104"/>
                    <a:pt x="99" y="102"/>
                  </a:cubicBezTo>
                  <a:cubicBezTo>
                    <a:pt x="96" y="102"/>
                    <a:pt x="93" y="100"/>
                    <a:pt x="91" y="97"/>
                  </a:cubicBezTo>
                  <a:cubicBezTo>
                    <a:pt x="91" y="96"/>
                    <a:pt x="91" y="96"/>
                    <a:pt x="91" y="96"/>
                  </a:cubicBezTo>
                  <a:cubicBezTo>
                    <a:pt x="87" y="90"/>
                    <a:pt x="90" y="82"/>
                    <a:pt x="96" y="79"/>
                  </a:cubicBezTo>
                  <a:close/>
                  <a:moveTo>
                    <a:pt x="137" y="69"/>
                  </a:moveTo>
                  <a:cubicBezTo>
                    <a:pt x="137" y="69"/>
                    <a:pt x="137" y="69"/>
                    <a:pt x="137" y="69"/>
                  </a:cubicBezTo>
                  <a:cubicBezTo>
                    <a:pt x="176" y="52"/>
                    <a:pt x="176" y="52"/>
                    <a:pt x="176" y="52"/>
                  </a:cubicBezTo>
                  <a:cubicBezTo>
                    <a:pt x="181" y="50"/>
                    <a:pt x="176" y="41"/>
                    <a:pt x="172" y="44"/>
                  </a:cubicBezTo>
                  <a:cubicBezTo>
                    <a:pt x="137" y="69"/>
                    <a:pt x="137" y="69"/>
                    <a:pt x="137" y="69"/>
                  </a:cubicBezTo>
                  <a:close/>
                  <a:moveTo>
                    <a:pt x="74" y="149"/>
                  </a:moveTo>
                  <a:cubicBezTo>
                    <a:pt x="74" y="149"/>
                    <a:pt x="74" y="149"/>
                    <a:pt x="74" y="149"/>
                  </a:cubicBezTo>
                  <a:cubicBezTo>
                    <a:pt x="58" y="189"/>
                    <a:pt x="58" y="189"/>
                    <a:pt x="58" y="189"/>
                  </a:cubicBezTo>
                  <a:cubicBezTo>
                    <a:pt x="90" y="189"/>
                    <a:pt x="90" y="189"/>
                    <a:pt x="90" y="189"/>
                  </a:cubicBezTo>
                  <a:cubicBezTo>
                    <a:pt x="74" y="149"/>
                    <a:pt x="74" y="149"/>
                    <a:pt x="74" y="149"/>
                  </a:cubicBezTo>
                  <a:close/>
                  <a:moveTo>
                    <a:pt x="43" y="189"/>
                  </a:moveTo>
                  <a:cubicBezTo>
                    <a:pt x="43" y="189"/>
                    <a:pt x="43" y="189"/>
                    <a:pt x="43" y="189"/>
                  </a:cubicBezTo>
                  <a:cubicBezTo>
                    <a:pt x="31" y="158"/>
                    <a:pt x="31" y="158"/>
                    <a:pt x="31" y="158"/>
                  </a:cubicBezTo>
                  <a:cubicBezTo>
                    <a:pt x="31" y="187"/>
                    <a:pt x="31" y="187"/>
                    <a:pt x="31" y="187"/>
                  </a:cubicBezTo>
                  <a:cubicBezTo>
                    <a:pt x="31" y="189"/>
                    <a:pt x="34" y="189"/>
                    <a:pt x="36" y="189"/>
                  </a:cubicBezTo>
                  <a:cubicBezTo>
                    <a:pt x="43" y="189"/>
                    <a:pt x="43" y="189"/>
                    <a:pt x="43" y="189"/>
                  </a:cubicBezTo>
                  <a:close/>
                  <a:moveTo>
                    <a:pt x="34" y="144"/>
                  </a:moveTo>
                  <a:cubicBezTo>
                    <a:pt x="34" y="144"/>
                    <a:pt x="34" y="144"/>
                    <a:pt x="34" y="144"/>
                  </a:cubicBezTo>
                  <a:cubicBezTo>
                    <a:pt x="51" y="185"/>
                    <a:pt x="51" y="185"/>
                    <a:pt x="51" y="185"/>
                  </a:cubicBezTo>
                  <a:cubicBezTo>
                    <a:pt x="67" y="144"/>
                    <a:pt x="67" y="144"/>
                    <a:pt x="67" y="144"/>
                  </a:cubicBezTo>
                  <a:cubicBezTo>
                    <a:pt x="34" y="144"/>
                    <a:pt x="34" y="144"/>
                    <a:pt x="34" y="144"/>
                  </a:cubicBezTo>
                  <a:close/>
                  <a:moveTo>
                    <a:pt x="81" y="144"/>
                  </a:moveTo>
                  <a:cubicBezTo>
                    <a:pt x="81" y="144"/>
                    <a:pt x="81" y="144"/>
                    <a:pt x="81" y="144"/>
                  </a:cubicBezTo>
                  <a:cubicBezTo>
                    <a:pt x="98" y="185"/>
                    <a:pt x="98" y="185"/>
                    <a:pt x="98" y="185"/>
                  </a:cubicBezTo>
                  <a:cubicBezTo>
                    <a:pt x="115" y="144"/>
                    <a:pt x="115" y="144"/>
                    <a:pt x="115" y="144"/>
                  </a:cubicBezTo>
                  <a:cubicBezTo>
                    <a:pt x="81" y="144"/>
                    <a:pt x="81" y="144"/>
                    <a:pt x="81" y="144"/>
                  </a:cubicBezTo>
                  <a:close/>
                  <a:moveTo>
                    <a:pt x="122" y="149"/>
                  </a:moveTo>
                  <a:cubicBezTo>
                    <a:pt x="122" y="149"/>
                    <a:pt x="122" y="149"/>
                    <a:pt x="122" y="149"/>
                  </a:cubicBezTo>
                  <a:cubicBezTo>
                    <a:pt x="105" y="189"/>
                    <a:pt x="105" y="189"/>
                    <a:pt x="105" y="189"/>
                  </a:cubicBezTo>
                  <a:cubicBezTo>
                    <a:pt x="138" y="189"/>
                    <a:pt x="138" y="189"/>
                    <a:pt x="138" y="189"/>
                  </a:cubicBezTo>
                  <a:cubicBezTo>
                    <a:pt x="122" y="149"/>
                    <a:pt x="122" y="149"/>
                    <a:pt x="122" y="149"/>
                  </a:cubicBezTo>
                  <a:close/>
                  <a:moveTo>
                    <a:pt x="165" y="158"/>
                  </a:moveTo>
                  <a:cubicBezTo>
                    <a:pt x="165" y="158"/>
                    <a:pt x="165" y="158"/>
                    <a:pt x="165" y="158"/>
                  </a:cubicBezTo>
                  <a:cubicBezTo>
                    <a:pt x="153" y="189"/>
                    <a:pt x="153" y="189"/>
                    <a:pt x="153" y="189"/>
                  </a:cubicBezTo>
                  <a:cubicBezTo>
                    <a:pt x="160" y="189"/>
                    <a:pt x="160" y="189"/>
                    <a:pt x="160" y="189"/>
                  </a:cubicBezTo>
                  <a:cubicBezTo>
                    <a:pt x="162" y="189"/>
                    <a:pt x="165" y="189"/>
                    <a:pt x="165" y="187"/>
                  </a:cubicBezTo>
                  <a:cubicBezTo>
                    <a:pt x="165" y="158"/>
                    <a:pt x="165" y="158"/>
                    <a:pt x="165" y="158"/>
                  </a:cubicBezTo>
                  <a:close/>
                  <a:moveTo>
                    <a:pt x="128" y="144"/>
                  </a:moveTo>
                  <a:cubicBezTo>
                    <a:pt x="128" y="144"/>
                    <a:pt x="128" y="144"/>
                    <a:pt x="128" y="144"/>
                  </a:cubicBezTo>
                  <a:cubicBezTo>
                    <a:pt x="145" y="185"/>
                    <a:pt x="145" y="185"/>
                    <a:pt x="145" y="185"/>
                  </a:cubicBezTo>
                  <a:cubicBezTo>
                    <a:pt x="162" y="144"/>
                    <a:pt x="162" y="144"/>
                    <a:pt x="162" y="144"/>
                  </a:cubicBezTo>
                  <a:cubicBezTo>
                    <a:pt x="128" y="144"/>
                    <a:pt x="128" y="144"/>
                    <a:pt x="128" y="144"/>
                  </a:cubicBezTo>
                  <a:close/>
                  <a:moveTo>
                    <a:pt x="173" y="120"/>
                  </a:moveTo>
                  <a:cubicBezTo>
                    <a:pt x="173" y="120"/>
                    <a:pt x="173" y="120"/>
                    <a:pt x="173" y="120"/>
                  </a:cubicBezTo>
                  <a:cubicBezTo>
                    <a:pt x="23" y="120"/>
                    <a:pt x="23" y="120"/>
                    <a:pt x="23" y="120"/>
                  </a:cubicBezTo>
                  <a:cubicBezTo>
                    <a:pt x="23" y="130"/>
                    <a:pt x="23" y="130"/>
                    <a:pt x="23" y="130"/>
                  </a:cubicBezTo>
                  <a:cubicBezTo>
                    <a:pt x="173" y="130"/>
                    <a:pt x="173" y="130"/>
                    <a:pt x="173" y="130"/>
                  </a:cubicBezTo>
                  <a:cubicBezTo>
                    <a:pt x="173" y="120"/>
                    <a:pt x="173" y="120"/>
                    <a:pt x="173" y="120"/>
                  </a:cubicBezTo>
                  <a:close/>
                </a:path>
              </a:pathLst>
            </a:custGeom>
            <a:solidFill>
              <a:schemeClr val="bg1"/>
            </a:solidFill>
            <a:ln>
              <a:noFill/>
            </a:ln>
          </p:spPr>
          <p:txBody>
            <a:bodyPr vert="horz" wrap="square" lIns="68461" tIns="34231" rIns="68461" bIns="34231" numCol="1" anchor="t" anchorCtr="0" compatLnSpc="1"/>
            <a:lstStyle/>
            <a:p>
              <a:endParaRPr lang="zh-CN" altLang="en-US" sz="1830">
                <a:latin typeface="+mn-ea"/>
              </a:endParaRPr>
            </a:p>
          </p:txBody>
        </p:sp>
        <p:grpSp>
          <p:nvGrpSpPr>
            <p:cNvPr id="23" name="组合 22"/>
            <p:cNvGrpSpPr/>
            <p:nvPr/>
          </p:nvGrpSpPr>
          <p:grpSpPr>
            <a:xfrm>
              <a:off x="6751574" y="3188651"/>
              <a:ext cx="1393371" cy="390120"/>
              <a:chOff x="1320800" y="2931886"/>
              <a:chExt cx="1393371" cy="391886"/>
            </a:xfrm>
          </p:grpSpPr>
          <p:cxnSp>
            <p:nvCxnSpPr>
              <p:cNvPr id="26" name="直接连接符 25"/>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文本框 39"/>
            <p:cNvSpPr txBox="1"/>
            <p:nvPr/>
          </p:nvSpPr>
          <p:spPr>
            <a:xfrm>
              <a:off x="6718117" y="3196999"/>
              <a:ext cx="1549962" cy="342328"/>
            </a:xfrm>
            <a:prstGeom prst="rect">
              <a:avLst/>
            </a:prstGeom>
            <a:noFill/>
          </p:spPr>
          <p:txBody>
            <a:bodyPr wrap="square" lIns="68461" tIns="34231" rIns="68461" bIns="34231" rtlCol="0">
              <a:spAutoFit/>
            </a:bodyPr>
            <a:lstStyle/>
            <a:p>
              <a:pPr algn="ctr"/>
              <a:r>
                <a:rPr lang="zh-CN" altLang="en-US" sz="1220" dirty="0">
                  <a:solidFill>
                    <a:schemeClr val="bg1"/>
                  </a:solidFill>
                  <a:latin typeface="+mn-ea"/>
                </a:rPr>
                <a:t>单击编辑标题</a:t>
              </a:r>
              <a:endParaRPr lang="en-US" altLang="zh-CN" sz="1220" dirty="0">
                <a:solidFill>
                  <a:schemeClr val="bg1"/>
                </a:solidFill>
                <a:latin typeface="+mn-ea"/>
              </a:endParaRPr>
            </a:p>
          </p:txBody>
        </p:sp>
        <p:sp>
          <p:nvSpPr>
            <p:cNvPr id="25" name="矩形 24"/>
            <p:cNvSpPr/>
            <p:nvPr/>
          </p:nvSpPr>
          <p:spPr>
            <a:xfrm>
              <a:off x="6500292" y="3683525"/>
              <a:ext cx="1895934" cy="1200169"/>
            </a:xfrm>
            <a:prstGeom prst="rect">
              <a:avLst/>
            </a:prstGeom>
          </p:spPr>
          <p:txBody>
            <a:bodyPr wrap="square" lIns="68461" tIns="34231" rIns="68461" bIns="34231">
              <a:spAutoFit/>
            </a:bodyPr>
            <a:lstStyle/>
            <a:p>
              <a:pPr algn="ctr">
                <a:lnSpc>
                  <a:spcPct val="150000"/>
                </a:lnSpc>
              </a:pPr>
              <a:r>
                <a:rPr lang="zh-CN" altLang="en-US" sz="900" dirty="0">
                  <a:solidFill>
                    <a:schemeClr val="bg1"/>
                  </a:solidFill>
                  <a:latin typeface="+mn-ea"/>
                </a:rPr>
                <a:t>此处添加详细文本描述，建议与标题相关并符合整体语言风格，语言描述尽量</a:t>
              </a:r>
              <a:r>
                <a:rPr lang="en-US" altLang="zh-CN" sz="900" dirty="0">
                  <a:solidFill>
                    <a:schemeClr val="bg1"/>
                  </a:solidFill>
                  <a:latin typeface="+mn-ea"/>
                </a:rPr>
                <a:t>……</a:t>
              </a:r>
            </a:p>
          </p:txBody>
        </p:sp>
      </p:grpSp>
      <p:grpSp>
        <p:nvGrpSpPr>
          <p:cNvPr id="28" name="组合 27"/>
          <p:cNvGrpSpPr/>
          <p:nvPr/>
        </p:nvGrpSpPr>
        <p:grpSpPr>
          <a:xfrm>
            <a:off x="6857078" y="1162985"/>
            <a:ext cx="1515010" cy="2817529"/>
            <a:chOff x="9142770" y="2096244"/>
            <a:chExt cx="2020013" cy="3756705"/>
          </a:xfrm>
        </p:grpSpPr>
        <p:sp>
          <p:nvSpPr>
            <p:cNvPr id="29" name="圆角矩形 2"/>
            <p:cNvSpPr/>
            <p:nvPr/>
          </p:nvSpPr>
          <p:spPr>
            <a:xfrm>
              <a:off x="9142770" y="2096244"/>
              <a:ext cx="2020013" cy="37567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chemeClr val="accent2"/>
            </a:solidFill>
            <a:ln>
              <a:noFill/>
            </a:ln>
            <a:effectLst>
              <a:outerShdw blurRad="63500" algn="ctr" rotWithShape="0">
                <a:prstClr val="black">
                  <a:alpha val="40000"/>
                </a:prstClr>
              </a:outerShdw>
            </a:effectLst>
          </p:spPr>
          <p:txBody>
            <a:bodyPr lIns="68461" tIns="34231" rIns="68461" bIns="34231" rtlCol="0" anchor="ctr"/>
            <a:lstStyle/>
            <a:p>
              <a:pPr algn="ctr">
                <a:defRPr/>
              </a:pPr>
              <a:endParaRPr lang="en-US" sz="1830" kern="0">
                <a:solidFill>
                  <a:sysClr val="window" lastClr="FFFFFF"/>
                </a:solidFill>
                <a:latin typeface="+mn-ea"/>
              </a:endParaRPr>
            </a:p>
          </p:txBody>
        </p:sp>
        <p:sp>
          <p:nvSpPr>
            <p:cNvPr id="30" name="Freeform 115"/>
            <p:cNvSpPr>
              <a:spLocks noEditPoints="1"/>
            </p:cNvSpPr>
            <p:nvPr/>
          </p:nvSpPr>
          <p:spPr bwMode="auto">
            <a:xfrm>
              <a:off x="9909772" y="2530359"/>
              <a:ext cx="486011" cy="403717"/>
            </a:xfrm>
            <a:custGeom>
              <a:avLst/>
              <a:gdLst>
                <a:gd name="T0" fmla="*/ 42 w 192"/>
                <a:gd name="T1" fmla="*/ 5 h 160"/>
                <a:gd name="T2" fmla="*/ 73 w 192"/>
                <a:gd name="T3" fmla="*/ 0 h 160"/>
                <a:gd name="T4" fmla="*/ 86 w 192"/>
                <a:gd name="T5" fmla="*/ 5 h 160"/>
                <a:gd name="T6" fmla="*/ 86 w 192"/>
                <a:gd name="T7" fmla="*/ 154 h 160"/>
                <a:gd name="T8" fmla="*/ 54 w 192"/>
                <a:gd name="T9" fmla="*/ 160 h 160"/>
                <a:gd name="T10" fmla="*/ 38 w 192"/>
                <a:gd name="T11" fmla="*/ 149 h 160"/>
                <a:gd name="T12" fmla="*/ 0 w 192"/>
                <a:gd name="T13" fmla="*/ 132 h 160"/>
                <a:gd name="T14" fmla="*/ 17 w 192"/>
                <a:gd name="T15" fmla="*/ 10 h 160"/>
                <a:gd name="T16" fmla="*/ 169 w 192"/>
                <a:gd name="T17" fmla="*/ 37 h 160"/>
                <a:gd name="T18" fmla="*/ 165 w 192"/>
                <a:gd name="T19" fmla="*/ 33 h 160"/>
                <a:gd name="T20" fmla="*/ 169 w 192"/>
                <a:gd name="T21" fmla="*/ 54 h 160"/>
                <a:gd name="T22" fmla="*/ 165 w 192"/>
                <a:gd name="T23" fmla="*/ 50 h 160"/>
                <a:gd name="T24" fmla="*/ 169 w 192"/>
                <a:gd name="T25" fmla="*/ 71 h 160"/>
                <a:gd name="T26" fmla="*/ 165 w 192"/>
                <a:gd name="T27" fmla="*/ 67 h 160"/>
                <a:gd name="T28" fmla="*/ 169 w 192"/>
                <a:gd name="T29" fmla="*/ 88 h 160"/>
                <a:gd name="T30" fmla="*/ 165 w 192"/>
                <a:gd name="T31" fmla="*/ 84 h 160"/>
                <a:gd name="T32" fmla="*/ 169 w 192"/>
                <a:gd name="T33" fmla="*/ 105 h 160"/>
                <a:gd name="T34" fmla="*/ 165 w 192"/>
                <a:gd name="T35" fmla="*/ 101 h 160"/>
                <a:gd name="T36" fmla="*/ 169 w 192"/>
                <a:gd name="T37" fmla="*/ 122 h 160"/>
                <a:gd name="T38" fmla="*/ 165 w 192"/>
                <a:gd name="T39" fmla="*/ 118 h 160"/>
                <a:gd name="T40" fmla="*/ 26 w 192"/>
                <a:gd name="T41" fmla="*/ 41 h 160"/>
                <a:gd name="T42" fmla="*/ 37 w 192"/>
                <a:gd name="T43" fmla="*/ 33 h 160"/>
                <a:gd name="T44" fmla="*/ 15 w 192"/>
                <a:gd name="T45" fmla="*/ 25 h 160"/>
                <a:gd name="T46" fmla="*/ 15 w 192"/>
                <a:gd name="T47" fmla="*/ 134 h 160"/>
                <a:gd name="T48" fmla="*/ 37 w 192"/>
                <a:gd name="T49" fmla="*/ 126 h 160"/>
                <a:gd name="T50" fmla="*/ 26 w 192"/>
                <a:gd name="T51" fmla="*/ 118 h 160"/>
                <a:gd name="T52" fmla="*/ 26 w 192"/>
                <a:gd name="T53" fmla="*/ 109 h 160"/>
                <a:gd name="T54" fmla="*/ 37 w 192"/>
                <a:gd name="T55" fmla="*/ 101 h 160"/>
                <a:gd name="T56" fmla="*/ 22 w 192"/>
                <a:gd name="T57" fmla="*/ 88 h 160"/>
                <a:gd name="T58" fmla="*/ 37 w 192"/>
                <a:gd name="T59" fmla="*/ 58 h 160"/>
                <a:gd name="T60" fmla="*/ 26 w 192"/>
                <a:gd name="T61" fmla="*/ 50 h 160"/>
                <a:gd name="T62" fmla="*/ 96 w 192"/>
                <a:gd name="T63" fmla="*/ 7 h 160"/>
                <a:gd name="T64" fmla="*/ 104 w 192"/>
                <a:gd name="T65" fmla="*/ 7 h 160"/>
                <a:gd name="T66" fmla="*/ 96 w 192"/>
                <a:gd name="T67" fmla="*/ 152 h 160"/>
                <a:gd name="T68" fmla="*/ 110 w 192"/>
                <a:gd name="T69" fmla="*/ 7 h 160"/>
                <a:gd name="T70" fmla="*/ 119 w 192"/>
                <a:gd name="T71" fmla="*/ 152 h 160"/>
                <a:gd name="T72" fmla="*/ 110 w 192"/>
                <a:gd name="T73" fmla="*/ 7 h 160"/>
                <a:gd name="T74" fmla="*/ 129 w 192"/>
                <a:gd name="T75" fmla="*/ 2 h 160"/>
                <a:gd name="T76" fmla="*/ 129 w 192"/>
                <a:gd name="T77" fmla="*/ 157 h 160"/>
                <a:gd name="T78" fmla="*/ 156 w 192"/>
                <a:gd name="T79" fmla="*/ 0 h 160"/>
                <a:gd name="T80" fmla="*/ 187 w 192"/>
                <a:gd name="T81" fmla="*/ 5 h 160"/>
                <a:gd name="T82" fmla="*/ 192 w 192"/>
                <a:gd name="T83" fmla="*/ 17 h 160"/>
                <a:gd name="T84" fmla="*/ 187 w 192"/>
                <a:gd name="T85" fmla="*/ 154 h 160"/>
                <a:gd name="T86" fmla="*/ 143 w 192"/>
                <a:gd name="T87" fmla="*/ 154 h 160"/>
                <a:gd name="T88" fmla="*/ 138 w 192"/>
                <a:gd name="T89" fmla="*/ 17 h 160"/>
                <a:gd name="T90" fmla="*/ 156 w 192"/>
                <a:gd name="T91" fmla="*/ 0 h 160"/>
                <a:gd name="T92" fmla="*/ 156 w 192"/>
                <a:gd name="T93" fmla="*/ 14 h 160"/>
                <a:gd name="T94" fmla="*/ 153 w 192"/>
                <a:gd name="T95" fmla="*/ 15 h 160"/>
                <a:gd name="T96" fmla="*/ 153 w 192"/>
                <a:gd name="T97" fmla="*/ 144 h 160"/>
                <a:gd name="T98" fmla="*/ 175 w 192"/>
                <a:gd name="T99" fmla="*/ 145 h 160"/>
                <a:gd name="T100" fmla="*/ 177 w 192"/>
                <a:gd name="T101" fmla="*/ 144 h 160"/>
                <a:gd name="T102" fmla="*/ 177 w 192"/>
                <a:gd name="T103" fmla="*/ 15 h 160"/>
                <a:gd name="T104" fmla="*/ 51 w 192"/>
                <a:gd name="T105" fmla="*/ 17 h 160"/>
                <a:gd name="T106" fmla="*/ 51 w 192"/>
                <a:gd name="T107" fmla="*/ 17 h 160"/>
                <a:gd name="T108" fmla="*/ 52 w 192"/>
                <a:gd name="T109" fmla="*/ 144 h 160"/>
                <a:gd name="T110" fmla="*/ 54 w 192"/>
                <a:gd name="T111" fmla="*/ 145 h 160"/>
                <a:gd name="T112" fmla="*/ 76 w 192"/>
                <a:gd name="T113" fmla="*/ 144 h 160"/>
                <a:gd name="T114" fmla="*/ 77 w 192"/>
                <a:gd name="T115" fmla="*/ 17 h 160"/>
                <a:gd name="T116" fmla="*/ 73 w 192"/>
                <a:gd name="T117" fmla="*/ 14 h 160"/>
                <a:gd name="T118" fmla="*/ 52 w 192"/>
                <a:gd name="T119" fmla="*/ 1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160">
                  <a:moveTo>
                    <a:pt x="17" y="10"/>
                  </a:moveTo>
                  <a:cubicBezTo>
                    <a:pt x="38" y="10"/>
                    <a:pt x="38" y="10"/>
                    <a:pt x="38" y="10"/>
                  </a:cubicBezTo>
                  <a:cubicBezTo>
                    <a:pt x="39" y="8"/>
                    <a:pt x="40" y="6"/>
                    <a:pt x="42" y="5"/>
                  </a:cubicBezTo>
                  <a:cubicBezTo>
                    <a:pt x="42" y="5"/>
                    <a:pt x="42" y="5"/>
                    <a:pt x="42" y="5"/>
                  </a:cubicBezTo>
                  <a:cubicBezTo>
                    <a:pt x="45" y="2"/>
                    <a:pt x="49" y="0"/>
                    <a:pt x="54" y="0"/>
                  </a:cubicBezTo>
                  <a:cubicBezTo>
                    <a:pt x="73" y="0"/>
                    <a:pt x="73" y="0"/>
                    <a:pt x="73" y="0"/>
                  </a:cubicBezTo>
                  <a:cubicBezTo>
                    <a:pt x="78" y="0"/>
                    <a:pt x="83" y="2"/>
                    <a:pt x="86" y="5"/>
                  </a:cubicBezTo>
                  <a:cubicBezTo>
                    <a:pt x="86" y="5"/>
                    <a:pt x="86" y="5"/>
                    <a:pt x="86" y="5"/>
                  </a:cubicBezTo>
                  <a:cubicBezTo>
                    <a:pt x="86" y="5"/>
                    <a:pt x="86" y="5"/>
                    <a:pt x="86" y="5"/>
                  </a:cubicBezTo>
                  <a:cubicBezTo>
                    <a:pt x="89" y="8"/>
                    <a:pt x="91" y="12"/>
                    <a:pt x="91" y="17"/>
                  </a:cubicBezTo>
                  <a:cubicBezTo>
                    <a:pt x="91" y="142"/>
                    <a:pt x="91" y="142"/>
                    <a:pt x="91" y="142"/>
                  </a:cubicBezTo>
                  <a:cubicBezTo>
                    <a:pt x="91" y="147"/>
                    <a:pt x="89" y="151"/>
                    <a:pt x="86" y="154"/>
                  </a:cubicBezTo>
                  <a:cubicBezTo>
                    <a:pt x="86" y="154"/>
                    <a:pt x="86" y="154"/>
                    <a:pt x="86" y="154"/>
                  </a:cubicBezTo>
                  <a:cubicBezTo>
                    <a:pt x="83" y="158"/>
                    <a:pt x="78" y="160"/>
                    <a:pt x="73" y="160"/>
                  </a:cubicBezTo>
                  <a:cubicBezTo>
                    <a:pt x="54" y="160"/>
                    <a:pt x="54" y="160"/>
                    <a:pt x="54" y="160"/>
                  </a:cubicBezTo>
                  <a:cubicBezTo>
                    <a:pt x="49" y="160"/>
                    <a:pt x="45" y="158"/>
                    <a:pt x="42" y="154"/>
                  </a:cubicBezTo>
                  <a:cubicBezTo>
                    <a:pt x="41" y="154"/>
                    <a:pt x="41" y="154"/>
                    <a:pt x="41" y="154"/>
                  </a:cubicBezTo>
                  <a:cubicBezTo>
                    <a:pt x="40" y="153"/>
                    <a:pt x="39" y="151"/>
                    <a:pt x="38" y="149"/>
                  </a:cubicBezTo>
                  <a:cubicBezTo>
                    <a:pt x="17" y="149"/>
                    <a:pt x="17" y="149"/>
                    <a:pt x="17" y="149"/>
                  </a:cubicBezTo>
                  <a:cubicBezTo>
                    <a:pt x="13" y="149"/>
                    <a:pt x="8" y="148"/>
                    <a:pt x="5" y="144"/>
                  </a:cubicBezTo>
                  <a:cubicBezTo>
                    <a:pt x="2" y="141"/>
                    <a:pt x="0" y="137"/>
                    <a:pt x="0" y="132"/>
                  </a:cubicBezTo>
                  <a:cubicBezTo>
                    <a:pt x="0" y="27"/>
                    <a:pt x="0" y="27"/>
                    <a:pt x="0" y="27"/>
                  </a:cubicBezTo>
                  <a:cubicBezTo>
                    <a:pt x="0" y="22"/>
                    <a:pt x="2" y="18"/>
                    <a:pt x="5" y="15"/>
                  </a:cubicBezTo>
                  <a:cubicBezTo>
                    <a:pt x="8" y="12"/>
                    <a:pt x="13" y="10"/>
                    <a:pt x="17" y="10"/>
                  </a:cubicBezTo>
                  <a:close/>
                  <a:moveTo>
                    <a:pt x="165" y="33"/>
                  </a:moveTo>
                  <a:cubicBezTo>
                    <a:pt x="165" y="33"/>
                    <a:pt x="165" y="33"/>
                    <a:pt x="165" y="33"/>
                  </a:cubicBezTo>
                  <a:cubicBezTo>
                    <a:pt x="168" y="33"/>
                    <a:pt x="169" y="35"/>
                    <a:pt x="169" y="37"/>
                  </a:cubicBezTo>
                  <a:cubicBezTo>
                    <a:pt x="169" y="40"/>
                    <a:pt x="168" y="41"/>
                    <a:pt x="165" y="41"/>
                  </a:cubicBezTo>
                  <a:cubicBezTo>
                    <a:pt x="163" y="41"/>
                    <a:pt x="161" y="40"/>
                    <a:pt x="161" y="37"/>
                  </a:cubicBezTo>
                  <a:cubicBezTo>
                    <a:pt x="161" y="35"/>
                    <a:pt x="163" y="33"/>
                    <a:pt x="165" y="33"/>
                  </a:cubicBezTo>
                  <a:close/>
                  <a:moveTo>
                    <a:pt x="165" y="50"/>
                  </a:moveTo>
                  <a:cubicBezTo>
                    <a:pt x="165" y="50"/>
                    <a:pt x="165" y="50"/>
                    <a:pt x="165" y="50"/>
                  </a:cubicBezTo>
                  <a:cubicBezTo>
                    <a:pt x="168" y="50"/>
                    <a:pt x="169" y="52"/>
                    <a:pt x="169" y="54"/>
                  </a:cubicBezTo>
                  <a:cubicBezTo>
                    <a:pt x="169" y="57"/>
                    <a:pt x="168" y="58"/>
                    <a:pt x="165" y="58"/>
                  </a:cubicBezTo>
                  <a:cubicBezTo>
                    <a:pt x="163" y="58"/>
                    <a:pt x="161" y="57"/>
                    <a:pt x="161" y="54"/>
                  </a:cubicBezTo>
                  <a:cubicBezTo>
                    <a:pt x="161" y="52"/>
                    <a:pt x="163" y="50"/>
                    <a:pt x="165" y="50"/>
                  </a:cubicBezTo>
                  <a:close/>
                  <a:moveTo>
                    <a:pt x="165" y="67"/>
                  </a:moveTo>
                  <a:cubicBezTo>
                    <a:pt x="165" y="67"/>
                    <a:pt x="165" y="67"/>
                    <a:pt x="165" y="67"/>
                  </a:cubicBezTo>
                  <a:cubicBezTo>
                    <a:pt x="168" y="67"/>
                    <a:pt x="169" y="69"/>
                    <a:pt x="169" y="71"/>
                  </a:cubicBezTo>
                  <a:cubicBezTo>
                    <a:pt x="169" y="73"/>
                    <a:pt x="168" y="75"/>
                    <a:pt x="165" y="75"/>
                  </a:cubicBezTo>
                  <a:cubicBezTo>
                    <a:pt x="163" y="75"/>
                    <a:pt x="161" y="73"/>
                    <a:pt x="161" y="71"/>
                  </a:cubicBezTo>
                  <a:cubicBezTo>
                    <a:pt x="161" y="69"/>
                    <a:pt x="163" y="67"/>
                    <a:pt x="165" y="67"/>
                  </a:cubicBezTo>
                  <a:close/>
                  <a:moveTo>
                    <a:pt x="165" y="84"/>
                  </a:moveTo>
                  <a:cubicBezTo>
                    <a:pt x="165" y="84"/>
                    <a:pt x="165" y="84"/>
                    <a:pt x="165" y="84"/>
                  </a:cubicBezTo>
                  <a:cubicBezTo>
                    <a:pt x="168" y="84"/>
                    <a:pt x="169" y="86"/>
                    <a:pt x="169" y="88"/>
                  </a:cubicBezTo>
                  <a:cubicBezTo>
                    <a:pt x="169" y="90"/>
                    <a:pt x="168" y="92"/>
                    <a:pt x="165" y="92"/>
                  </a:cubicBezTo>
                  <a:cubicBezTo>
                    <a:pt x="163" y="92"/>
                    <a:pt x="161" y="90"/>
                    <a:pt x="161" y="88"/>
                  </a:cubicBezTo>
                  <a:cubicBezTo>
                    <a:pt x="161" y="86"/>
                    <a:pt x="163" y="84"/>
                    <a:pt x="165" y="84"/>
                  </a:cubicBezTo>
                  <a:close/>
                  <a:moveTo>
                    <a:pt x="165" y="101"/>
                  </a:moveTo>
                  <a:cubicBezTo>
                    <a:pt x="165" y="101"/>
                    <a:pt x="165" y="101"/>
                    <a:pt x="165" y="101"/>
                  </a:cubicBezTo>
                  <a:cubicBezTo>
                    <a:pt x="168" y="101"/>
                    <a:pt x="169" y="103"/>
                    <a:pt x="169" y="105"/>
                  </a:cubicBezTo>
                  <a:cubicBezTo>
                    <a:pt x="169" y="107"/>
                    <a:pt x="168" y="109"/>
                    <a:pt x="165" y="109"/>
                  </a:cubicBezTo>
                  <a:cubicBezTo>
                    <a:pt x="163" y="109"/>
                    <a:pt x="161" y="107"/>
                    <a:pt x="161" y="105"/>
                  </a:cubicBezTo>
                  <a:cubicBezTo>
                    <a:pt x="161" y="103"/>
                    <a:pt x="163" y="101"/>
                    <a:pt x="165" y="101"/>
                  </a:cubicBezTo>
                  <a:close/>
                  <a:moveTo>
                    <a:pt x="165" y="118"/>
                  </a:moveTo>
                  <a:cubicBezTo>
                    <a:pt x="165" y="118"/>
                    <a:pt x="165" y="118"/>
                    <a:pt x="165" y="118"/>
                  </a:cubicBezTo>
                  <a:cubicBezTo>
                    <a:pt x="168" y="118"/>
                    <a:pt x="169" y="120"/>
                    <a:pt x="169" y="122"/>
                  </a:cubicBezTo>
                  <a:cubicBezTo>
                    <a:pt x="169" y="124"/>
                    <a:pt x="168" y="126"/>
                    <a:pt x="165" y="126"/>
                  </a:cubicBezTo>
                  <a:cubicBezTo>
                    <a:pt x="163" y="126"/>
                    <a:pt x="161" y="124"/>
                    <a:pt x="161" y="122"/>
                  </a:cubicBezTo>
                  <a:cubicBezTo>
                    <a:pt x="161" y="120"/>
                    <a:pt x="163" y="118"/>
                    <a:pt x="165" y="118"/>
                  </a:cubicBezTo>
                  <a:close/>
                  <a:moveTo>
                    <a:pt x="37" y="41"/>
                  </a:moveTo>
                  <a:cubicBezTo>
                    <a:pt x="37" y="41"/>
                    <a:pt x="37" y="41"/>
                    <a:pt x="37" y="41"/>
                  </a:cubicBezTo>
                  <a:cubicBezTo>
                    <a:pt x="26" y="41"/>
                    <a:pt x="26" y="41"/>
                    <a:pt x="26" y="41"/>
                  </a:cubicBezTo>
                  <a:cubicBezTo>
                    <a:pt x="24" y="41"/>
                    <a:pt x="22" y="39"/>
                    <a:pt x="22" y="37"/>
                  </a:cubicBezTo>
                  <a:cubicBezTo>
                    <a:pt x="22" y="35"/>
                    <a:pt x="24" y="33"/>
                    <a:pt x="26" y="33"/>
                  </a:cubicBezTo>
                  <a:cubicBezTo>
                    <a:pt x="37" y="33"/>
                    <a:pt x="37" y="33"/>
                    <a:pt x="37" y="33"/>
                  </a:cubicBezTo>
                  <a:cubicBezTo>
                    <a:pt x="37" y="24"/>
                    <a:pt x="37" y="24"/>
                    <a:pt x="37" y="24"/>
                  </a:cubicBezTo>
                  <a:cubicBezTo>
                    <a:pt x="17" y="24"/>
                    <a:pt x="17" y="24"/>
                    <a:pt x="17" y="24"/>
                  </a:cubicBezTo>
                  <a:cubicBezTo>
                    <a:pt x="17" y="24"/>
                    <a:pt x="16" y="24"/>
                    <a:pt x="15" y="25"/>
                  </a:cubicBezTo>
                  <a:cubicBezTo>
                    <a:pt x="15" y="25"/>
                    <a:pt x="14" y="26"/>
                    <a:pt x="14" y="27"/>
                  </a:cubicBezTo>
                  <a:cubicBezTo>
                    <a:pt x="14" y="132"/>
                    <a:pt x="14" y="132"/>
                    <a:pt x="14" y="132"/>
                  </a:cubicBezTo>
                  <a:cubicBezTo>
                    <a:pt x="14" y="133"/>
                    <a:pt x="15" y="134"/>
                    <a:pt x="15" y="134"/>
                  </a:cubicBezTo>
                  <a:cubicBezTo>
                    <a:pt x="16" y="135"/>
                    <a:pt x="17" y="135"/>
                    <a:pt x="17" y="135"/>
                  </a:cubicBezTo>
                  <a:cubicBezTo>
                    <a:pt x="37" y="135"/>
                    <a:pt x="37" y="135"/>
                    <a:pt x="37" y="135"/>
                  </a:cubicBezTo>
                  <a:cubicBezTo>
                    <a:pt x="37" y="126"/>
                    <a:pt x="37" y="126"/>
                    <a:pt x="37" y="126"/>
                  </a:cubicBezTo>
                  <a:cubicBezTo>
                    <a:pt x="26" y="126"/>
                    <a:pt x="26" y="126"/>
                    <a:pt x="26" y="126"/>
                  </a:cubicBezTo>
                  <a:cubicBezTo>
                    <a:pt x="24" y="126"/>
                    <a:pt x="22" y="125"/>
                    <a:pt x="22" y="122"/>
                  </a:cubicBezTo>
                  <a:cubicBezTo>
                    <a:pt x="22" y="120"/>
                    <a:pt x="24" y="118"/>
                    <a:pt x="26" y="118"/>
                  </a:cubicBezTo>
                  <a:cubicBezTo>
                    <a:pt x="37" y="118"/>
                    <a:pt x="37" y="118"/>
                    <a:pt x="37" y="118"/>
                  </a:cubicBezTo>
                  <a:cubicBezTo>
                    <a:pt x="37" y="109"/>
                    <a:pt x="37" y="109"/>
                    <a:pt x="37" y="109"/>
                  </a:cubicBezTo>
                  <a:cubicBezTo>
                    <a:pt x="26" y="109"/>
                    <a:pt x="26" y="109"/>
                    <a:pt x="26" y="109"/>
                  </a:cubicBezTo>
                  <a:cubicBezTo>
                    <a:pt x="24" y="109"/>
                    <a:pt x="22" y="107"/>
                    <a:pt x="22" y="105"/>
                  </a:cubicBezTo>
                  <a:cubicBezTo>
                    <a:pt x="22" y="103"/>
                    <a:pt x="24" y="101"/>
                    <a:pt x="26" y="101"/>
                  </a:cubicBezTo>
                  <a:cubicBezTo>
                    <a:pt x="37" y="101"/>
                    <a:pt x="37" y="101"/>
                    <a:pt x="37" y="101"/>
                  </a:cubicBezTo>
                  <a:cubicBezTo>
                    <a:pt x="37" y="92"/>
                    <a:pt x="37" y="92"/>
                    <a:pt x="37" y="92"/>
                  </a:cubicBezTo>
                  <a:cubicBezTo>
                    <a:pt x="26" y="92"/>
                    <a:pt x="26" y="92"/>
                    <a:pt x="26" y="92"/>
                  </a:cubicBezTo>
                  <a:cubicBezTo>
                    <a:pt x="24" y="92"/>
                    <a:pt x="22" y="90"/>
                    <a:pt x="22" y="88"/>
                  </a:cubicBezTo>
                  <a:cubicBezTo>
                    <a:pt x="22" y="86"/>
                    <a:pt x="24" y="84"/>
                    <a:pt x="26" y="84"/>
                  </a:cubicBezTo>
                  <a:cubicBezTo>
                    <a:pt x="37" y="84"/>
                    <a:pt x="37" y="84"/>
                    <a:pt x="37" y="84"/>
                  </a:cubicBezTo>
                  <a:cubicBezTo>
                    <a:pt x="37" y="58"/>
                    <a:pt x="37" y="58"/>
                    <a:pt x="37" y="58"/>
                  </a:cubicBezTo>
                  <a:cubicBezTo>
                    <a:pt x="26" y="58"/>
                    <a:pt x="26" y="58"/>
                    <a:pt x="26" y="58"/>
                  </a:cubicBezTo>
                  <a:cubicBezTo>
                    <a:pt x="24" y="58"/>
                    <a:pt x="22" y="56"/>
                    <a:pt x="22" y="54"/>
                  </a:cubicBezTo>
                  <a:cubicBezTo>
                    <a:pt x="22" y="52"/>
                    <a:pt x="24" y="50"/>
                    <a:pt x="26" y="50"/>
                  </a:cubicBezTo>
                  <a:cubicBezTo>
                    <a:pt x="37" y="50"/>
                    <a:pt x="37" y="50"/>
                    <a:pt x="37" y="50"/>
                  </a:cubicBezTo>
                  <a:cubicBezTo>
                    <a:pt x="37" y="41"/>
                    <a:pt x="37" y="41"/>
                    <a:pt x="37" y="41"/>
                  </a:cubicBezTo>
                  <a:close/>
                  <a:moveTo>
                    <a:pt x="96" y="7"/>
                  </a:moveTo>
                  <a:cubicBezTo>
                    <a:pt x="96" y="7"/>
                    <a:pt x="96" y="7"/>
                    <a:pt x="96" y="7"/>
                  </a:cubicBezTo>
                  <a:cubicBezTo>
                    <a:pt x="96" y="4"/>
                    <a:pt x="98" y="2"/>
                    <a:pt x="100" y="2"/>
                  </a:cubicBezTo>
                  <a:cubicBezTo>
                    <a:pt x="103" y="2"/>
                    <a:pt x="104" y="4"/>
                    <a:pt x="104" y="7"/>
                  </a:cubicBezTo>
                  <a:cubicBezTo>
                    <a:pt x="104" y="152"/>
                    <a:pt x="104" y="152"/>
                    <a:pt x="104" y="152"/>
                  </a:cubicBezTo>
                  <a:cubicBezTo>
                    <a:pt x="104" y="155"/>
                    <a:pt x="103" y="157"/>
                    <a:pt x="100" y="157"/>
                  </a:cubicBezTo>
                  <a:cubicBezTo>
                    <a:pt x="98" y="157"/>
                    <a:pt x="96" y="155"/>
                    <a:pt x="96" y="152"/>
                  </a:cubicBezTo>
                  <a:cubicBezTo>
                    <a:pt x="96" y="7"/>
                    <a:pt x="96" y="7"/>
                    <a:pt x="96" y="7"/>
                  </a:cubicBezTo>
                  <a:close/>
                  <a:moveTo>
                    <a:pt x="110" y="7"/>
                  </a:moveTo>
                  <a:cubicBezTo>
                    <a:pt x="110" y="7"/>
                    <a:pt x="110" y="7"/>
                    <a:pt x="110" y="7"/>
                  </a:cubicBezTo>
                  <a:cubicBezTo>
                    <a:pt x="110" y="4"/>
                    <a:pt x="112" y="2"/>
                    <a:pt x="114" y="2"/>
                  </a:cubicBezTo>
                  <a:cubicBezTo>
                    <a:pt x="117" y="2"/>
                    <a:pt x="119" y="4"/>
                    <a:pt x="119" y="7"/>
                  </a:cubicBezTo>
                  <a:cubicBezTo>
                    <a:pt x="119" y="152"/>
                    <a:pt x="119" y="152"/>
                    <a:pt x="119" y="152"/>
                  </a:cubicBezTo>
                  <a:cubicBezTo>
                    <a:pt x="119" y="155"/>
                    <a:pt x="117" y="157"/>
                    <a:pt x="114" y="157"/>
                  </a:cubicBezTo>
                  <a:cubicBezTo>
                    <a:pt x="112" y="157"/>
                    <a:pt x="110" y="155"/>
                    <a:pt x="110" y="152"/>
                  </a:cubicBezTo>
                  <a:cubicBezTo>
                    <a:pt x="110" y="7"/>
                    <a:pt x="110" y="7"/>
                    <a:pt x="110" y="7"/>
                  </a:cubicBezTo>
                  <a:close/>
                  <a:moveTo>
                    <a:pt x="125" y="7"/>
                  </a:moveTo>
                  <a:cubicBezTo>
                    <a:pt x="125" y="7"/>
                    <a:pt x="125" y="7"/>
                    <a:pt x="125" y="7"/>
                  </a:cubicBezTo>
                  <a:cubicBezTo>
                    <a:pt x="125" y="4"/>
                    <a:pt x="126" y="2"/>
                    <a:pt x="129" y="2"/>
                  </a:cubicBezTo>
                  <a:cubicBezTo>
                    <a:pt x="131" y="2"/>
                    <a:pt x="133" y="4"/>
                    <a:pt x="133" y="7"/>
                  </a:cubicBezTo>
                  <a:cubicBezTo>
                    <a:pt x="133" y="152"/>
                    <a:pt x="133" y="152"/>
                    <a:pt x="133" y="152"/>
                  </a:cubicBezTo>
                  <a:cubicBezTo>
                    <a:pt x="133" y="155"/>
                    <a:pt x="131" y="157"/>
                    <a:pt x="129" y="157"/>
                  </a:cubicBezTo>
                  <a:cubicBezTo>
                    <a:pt x="126" y="157"/>
                    <a:pt x="125" y="155"/>
                    <a:pt x="125" y="152"/>
                  </a:cubicBezTo>
                  <a:cubicBezTo>
                    <a:pt x="125" y="7"/>
                    <a:pt x="125" y="7"/>
                    <a:pt x="125" y="7"/>
                  </a:cubicBezTo>
                  <a:close/>
                  <a:moveTo>
                    <a:pt x="156" y="0"/>
                  </a:moveTo>
                  <a:cubicBezTo>
                    <a:pt x="156" y="0"/>
                    <a:pt x="156" y="0"/>
                    <a:pt x="156" y="0"/>
                  </a:cubicBezTo>
                  <a:cubicBezTo>
                    <a:pt x="175" y="0"/>
                    <a:pt x="175" y="0"/>
                    <a:pt x="175" y="0"/>
                  </a:cubicBezTo>
                  <a:cubicBezTo>
                    <a:pt x="180" y="0"/>
                    <a:pt x="184" y="2"/>
                    <a:pt x="187" y="5"/>
                  </a:cubicBezTo>
                  <a:cubicBezTo>
                    <a:pt x="187" y="5"/>
                    <a:pt x="187" y="5"/>
                    <a:pt x="187" y="5"/>
                  </a:cubicBezTo>
                  <a:cubicBezTo>
                    <a:pt x="187" y="5"/>
                    <a:pt x="187" y="5"/>
                    <a:pt x="187" y="5"/>
                  </a:cubicBezTo>
                  <a:cubicBezTo>
                    <a:pt x="190" y="8"/>
                    <a:pt x="192" y="12"/>
                    <a:pt x="192" y="17"/>
                  </a:cubicBezTo>
                  <a:cubicBezTo>
                    <a:pt x="192" y="142"/>
                    <a:pt x="192" y="142"/>
                    <a:pt x="192" y="142"/>
                  </a:cubicBezTo>
                  <a:cubicBezTo>
                    <a:pt x="192" y="147"/>
                    <a:pt x="190" y="151"/>
                    <a:pt x="187" y="154"/>
                  </a:cubicBezTo>
                  <a:cubicBezTo>
                    <a:pt x="187" y="154"/>
                    <a:pt x="187" y="154"/>
                    <a:pt x="187" y="154"/>
                  </a:cubicBezTo>
                  <a:cubicBezTo>
                    <a:pt x="184" y="158"/>
                    <a:pt x="180" y="160"/>
                    <a:pt x="175" y="160"/>
                  </a:cubicBezTo>
                  <a:cubicBezTo>
                    <a:pt x="156" y="160"/>
                    <a:pt x="156" y="160"/>
                    <a:pt x="156" y="160"/>
                  </a:cubicBezTo>
                  <a:cubicBezTo>
                    <a:pt x="151" y="160"/>
                    <a:pt x="146" y="158"/>
                    <a:pt x="143" y="154"/>
                  </a:cubicBezTo>
                  <a:cubicBezTo>
                    <a:pt x="143" y="154"/>
                    <a:pt x="143" y="154"/>
                    <a:pt x="143" y="154"/>
                  </a:cubicBezTo>
                  <a:cubicBezTo>
                    <a:pt x="140" y="151"/>
                    <a:pt x="138" y="147"/>
                    <a:pt x="138" y="142"/>
                  </a:cubicBezTo>
                  <a:cubicBezTo>
                    <a:pt x="138" y="17"/>
                    <a:pt x="138" y="17"/>
                    <a:pt x="138" y="17"/>
                  </a:cubicBezTo>
                  <a:cubicBezTo>
                    <a:pt x="138" y="12"/>
                    <a:pt x="140" y="8"/>
                    <a:pt x="143" y="5"/>
                  </a:cubicBezTo>
                  <a:cubicBezTo>
                    <a:pt x="143" y="5"/>
                    <a:pt x="143" y="5"/>
                    <a:pt x="143" y="5"/>
                  </a:cubicBezTo>
                  <a:cubicBezTo>
                    <a:pt x="146" y="2"/>
                    <a:pt x="151" y="0"/>
                    <a:pt x="156" y="0"/>
                  </a:cubicBezTo>
                  <a:close/>
                  <a:moveTo>
                    <a:pt x="175" y="14"/>
                  </a:moveTo>
                  <a:cubicBezTo>
                    <a:pt x="175" y="14"/>
                    <a:pt x="175" y="14"/>
                    <a:pt x="175" y="14"/>
                  </a:cubicBezTo>
                  <a:cubicBezTo>
                    <a:pt x="156" y="14"/>
                    <a:pt x="156" y="14"/>
                    <a:pt x="156" y="14"/>
                  </a:cubicBezTo>
                  <a:cubicBezTo>
                    <a:pt x="155" y="14"/>
                    <a:pt x="154" y="14"/>
                    <a:pt x="153" y="15"/>
                  </a:cubicBezTo>
                  <a:cubicBezTo>
                    <a:pt x="153" y="15"/>
                    <a:pt x="153" y="15"/>
                    <a:pt x="153" y="15"/>
                  </a:cubicBezTo>
                  <a:cubicBezTo>
                    <a:pt x="153" y="15"/>
                    <a:pt x="153" y="15"/>
                    <a:pt x="153" y="15"/>
                  </a:cubicBezTo>
                  <a:cubicBezTo>
                    <a:pt x="153" y="15"/>
                    <a:pt x="152" y="16"/>
                    <a:pt x="152" y="17"/>
                  </a:cubicBezTo>
                  <a:cubicBezTo>
                    <a:pt x="152" y="142"/>
                    <a:pt x="152" y="142"/>
                    <a:pt x="152" y="142"/>
                  </a:cubicBezTo>
                  <a:cubicBezTo>
                    <a:pt x="152" y="143"/>
                    <a:pt x="153" y="144"/>
                    <a:pt x="153" y="144"/>
                  </a:cubicBezTo>
                  <a:cubicBezTo>
                    <a:pt x="153" y="144"/>
                    <a:pt x="153" y="144"/>
                    <a:pt x="153" y="144"/>
                  </a:cubicBezTo>
                  <a:cubicBezTo>
                    <a:pt x="154" y="145"/>
                    <a:pt x="155" y="145"/>
                    <a:pt x="156" y="145"/>
                  </a:cubicBezTo>
                  <a:cubicBezTo>
                    <a:pt x="175" y="145"/>
                    <a:pt x="175" y="145"/>
                    <a:pt x="175" y="145"/>
                  </a:cubicBezTo>
                  <a:cubicBezTo>
                    <a:pt x="176" y="145"/>
                    <a:pt x="177" y="145"/>
                    <a:pt x="177" y="144"/>
                  </a:cubicBezTo>
                  <a:cubicBezTo>
                    <a:pt x="177" y="144"/>
                    <a:pt x="177" y="144"/>
                    <a:pt x="177" y="144"/>
                  </a:cubicBezTo>
                  <a:cubicBezTo>
                    <a:pt x="177" y="144"/>
                    <a:pt x="177" y="144"/>
                    <a:pt x="177" y="144"/>
                  </a:cubicBezTo>
                  <a:cubicBezTo>
                    <a:pt x="178" y="144"/>
                    <a:pt x="178" y="143"/>
                    <a:pt x="178" y="142"/>
                  </a:cubicBezTo>
                  <a:cubicBezTo>
                    <a:pt x="178" y="17"/>
                    <a:pt x="178" y="17"/>
                    <a:pt x="178" y="17"/>
                  </a:cubicBezTo>
                  <a:cubicBezTo>
                    <a:pt x="178" y="16"/>
                    <a:pt x="178" y="15"/>
                    <a:pt x="177" y="15"/>
                  </a:cubicBezTo>
                  <a:cubicBezTo>
                    <a:pt x="177" y="15"/>
                    <a:pt x="177" y="15"/>
                    <a:pt x="177" y="15"/>
                  </a:cubicBezTo>
                  <a:cubicBezTo>
                    <a:pt x="177" y="14"/>
                    <a:pt x="176" y="14"/>
                    <a:pt x="175" y="14"/>
                  </a:cubicBezTo>
                  <a:close/>
                  <a:moveTo>
                    <a:pt x="51" y="17"/>
                  </a:moveTo>
                  <a:cubicBezTo>
                    <a:pt x="51" y="17"/>
                    <a:pt x="51" y="17"/>
                    <a:pt x="51" y="17"/>
                  </a:cubicBezTo>
                  <a:cubicBezTo>
                    <a:pt x="51" y="17"/>
                    <a:pt x="51" y="17"/>
                    <a:pt x="51" y="17"/>
                  </a:cubicBezTo>
                  <a:cubicBezTo>
                    <a:pt x="51" y="17"/>
                    <a:pt x="51" y="17"/>
                    <a:pt x="51" y="17"/>
                  </a:cubicBezTo>
                  <a:cubicBezTo>
                    <a:pt x="51" y="142"/>
                    <a:pt x="51" y="142"/>
                    <a:pt x="51" y="142"/>
                  </a:cubicBezTo>
                  <a:cubicBezTo>
                    <a:pt x="51" y="142"/>
                    <a:pt x="51" y="143"/>
                    <a:pt x="51" y="143"/>
                  </a:cubicBezTo>
                  <a:cubicBezTo>
                    <a:pt x="51" y="143"/>
                    <a:pt x="51" y="144"/>
                    <a:pt x="52" y="144"/>
                  </a:cubicBezTo>
                  <a:cubicBezTo>
                    <a:pt x="52" y="144"/>
                    <a:pt x="52" y="144"/>
                    <a:pt x="52" y="144"/>
                  </a:cubicBezTo>
                  <a:cubicBezTo>
                    <a:pt x="52" y="145"/>
                    <a:pt x="52" y="145"/>
                    <a:pt x="52" y="145"/>
                  </a:cubicBezTo>
                  <a:cubicBezTo>
                    <a:pt x="53" y="145"/>
                    <a:pt x="53" y="145"/>
                    <a:pt x="54" y="145"/>
                  </a:cubicBezTo>
                  <a:cubicBezTo>
                    <a:pt x="73" y="145"/>
                    <a:pt x="73" y="145"/>
                    <a:pt x="73" y="145"/>
                  </a:cubicBezTo>
                  <a:cubicBezTo>
                    <a:pt x="74" y="145"/>
                    <a:pt x="75" y="145"/>
                    <a:pt x="76" y="144"/>
                  </a:cubicBezTo>
                  <a:cubicBezTo>
                    <a:pt x="76" y="144"/>
                    <a:pt x="76" y="144"/>
                    <a:pt x="76" y="144"/>
                  </a:cubicBezTo>
                  <a:cubicBezTo>
                    <a:pt x="76" y="144"/>
                    <a:pt x="76" y="144"/>
                    <a:pt x="76" y="144"/>
                  </a:cubicBezTo>
                  <a:cubicBezTo>
                    <a:pt x="76" y="144"/>
                    <a:pt x="77" y="143"/>
                    <a:pt x="77" y="142"/>
                  </a:cubicBezTo>
                  <a:cubicBezTo>
                    <a:pt x="77" y="17"/>
                    <a:pt x="77" y="17"/>
                    <a:pt x="77" y="17"/>
                  </a:cubicBezTo>
                  <a:cubicBezTo>
                    <a:pt x="77" y="16"/>
                    <a:pt x="76" y="15"/>
                    <a:pt x="76" y="15"/>
                  </a:cubicBezTo>
                  <a:cubicBezTo>
                    <a:pt x="76" y="15"/>
                    <a:pt x="76" y="15"/>
                    <a:pt x="76" y="15"/>
                  </a:cubicBezTo>
                  <a:cubicBezTo>
                    <a:pt x="75" y="14"/>
                    <a:pt x="74" y="14"/>
                    <a:pt x="73" y="14"/>
                  </a:cubicBezTo>
                  <a:cubicBezTo>
                    <a:pt x="54" y="14"/>
                    <a:pt x="54" y="14"/>
                    <a:pt x="54" y="14"/>
                  </a:cubicBezTo>
                  <a:cubicBezTo>
                    <a:pt x="53" y="14"/>
                    <a:pt x="52" y="14"/>
                    <a:pt x="52" y="15"/>
                  </a:cubicBezTo>
                  <a:cubicBezTo>
                    <a:pt x="52" y="15"/>
                    <a:pt x="52" y="15"/>
                    <a:pt x="52" y="15"/>
                  </a:cubicBezTo>
                  <a:cubicBezTo>
                    <a:pt x="52" y="15"/>
                    <a:pt x="52" y="15"/>
                    <a:pt x="52" y="15"/>
                  </a:cubicBezTo>
                  <a:cubicBezTo>
                    <a:pt x="51" y="15"/>
                    <a:pt x="51" y="16"/>
                    <a:pt x="51" y="17"/>
                  </a:cubicBezTo>
                  <a:close/>
                </a:path>
              </a:pathLst>
            </a:custGeom>
            <a:solidFill>
              <a:schemeClr val="bg1"/>
            </a:solidFill>
            <a:ln>
              <a:noFill/>
            </a:ln>
          </p:spPr>
          <p:txBody>
            <a:bodyPr vert="horz" wrap="square" lIns="68461" tIns="34231" rIns="68461" bIns="34231" numCol="1" anchor="t" anchorCtr="0" compatLnSpc="1"/>
            <a:lstStyle/>
            <a:p>
              <a:endParaRPr lang="zh-CN" altLang="en-US" sz="1830">
                <a:latin typeface="+mn-ea"/>
              </a:endParaRPr>
            </a:p>
          </p:txBody>
        </p:sp>
        <p:grpSp>
          <p:nvGrpSpPr>
            <p:cNvPr id="31" name="组合 30"/>
            <p:cNvGrpSpPr/>
            <p:nvPr/>
          </p:nvGrpSpPr>
          <p:grpSpPr>
            <a:xfrm>
              <a:off x="9456092" y="3188651"/>
              <a:ext cx="1393371" cy="390120"/>
              <a:chOff x="1320800" y="2931886"/>
              <a:chExt cx="1393371" cy="391886"/>
            </a:xfrm>
          </p:grpSpPr>
          <p:cxnSp>
            <p:nvCxnSpPr>
              <p:cNvPr id="34" name="直接连接符 33"/>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文本框 45"/>
            <p:cNvSpPr txBox="1"/>
            <p:nvPr/>
          </p:nvSpPr>
          <p:spPr>
            <a:xfrm>
              <a:off x="9422635" y="3196999"/>
              <a:ext cx="1549962" cy="342328"/>
            </a:xfrm>
            <a:prstGeom prst="rect">
              <a:avLst/>
            </a:prstGeom>
            <a:noFill/>
          </p:spPr>
          <p:txBody>
            <a:bodyPr wrap="square" lIns="68461" tIns="34231" rIns="68461" bIns="34231" rtlCol="0">
              <a:spAutoFit/>
            </a:bodyPr>
            <a:lstStyle/>
            <a:p>
              <a:pPr algn="ctr"/>
              <a:r>
                <a:rPr lang="zh-CN" altLang="en-US" sz="1220" dirty="0">
                  <a:solidFill>
                    <a:schemeClr val="bg1"/>
                  </a:solidFill>
                  <a:latin typeface="+mn-ea"/>
                </a:rPr>
                <a:t>单击编辑标题</a:t>
              </a:r>
              <a:endParaRPr lang="en-US" altLang="zh-CN" sz="1220" dirty="0">
                <a:solidFill>
                  <a:schemeClr val="bg1"/>
                </a:solidFill>
                <a:latin typeface="+mn-ea"/>
              </a:endParaRPr>
            </a:p>
          </p:txBody>
        </p:sp>
        <p:sp>
          <p:nvSpPr>
            <p:cNvPr id="33" name="矩形 32"/>
            <p:cNvSpPr/>
            <p:nvPr/>
          </p:nvSpPr>
          <p:spPr>
            <a:xfrm>
              <a:off x="9204810" y="3683525"/>
              <a:ext cx="1895934" cy="1200169"/>
            </a:xfrm>
            <a:prstGeom prst="rect">
              <a:avLst/>
            </a:prstGeom>
          </p:spPr>
          <p:txBody>
            <a:bodyPr wrap="square" lIns="68461" tIns="34231" rIns="68461" bIns="34231">
              <a:spAutoFit/>
            </a:bodyPr>
            <a:lstStyle/>
            <a:p>
              <a:pPr algn="ctr">
                <a:lnSpc>
                  <a:spcPct val="150000"/>
                </a:lnSpc>
              </a:pPr>
              <a:r>
                <a:rPr lang="zh-CN" altLang="en-US" sz="900" dirty="0">
                  <a:solidFill>
                    <a:schemeClr val="bg1"/>
                  </a:solidFill>
                  <a:latin typeface="+mn-ea"/>
                </a:rPr>
                <a:t>此处添加详细文本描述，建议与标题相关并符合整体语言风格，语言描述尽量</a:t>
              </a:r>
              <a:r>
                <a:rPr lang="en-US" altLang="zh-CN" sz="900" dirty="0">
                  <a:solidFill>
                    <a:schemeClr val="bg1"/>
                  </a:solidFill>
                  <a:latin typeface="+mn-ea"/>
                </a:rPr>
                <a:t>……</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75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3275856" y="1294078"/>
            <a:ext cx="5832648" cy="830997"/>
          </a:xfrm>
          <a:prstGeom prst="rect">
            <a:avLst/>
          </a:prstGeom>
        </p:spPr>
        <p:txBody>
          <a:bodyPr wrap="square">
            <a:spAutoFit/>
          </a:bodyPr>
          <a:lstStyle/>
          <a:p>
            <a:r>
              <a:rPr lang="en-US" altLang="zh-CN" sz="4800" dirty="0">
                <a:solidFill>
                  <a:schemeClr val="tx1">
                    <a:lumMod val="75000"/>
                    <a:lumOff val="25000"/>
                  </a:schemeClr>
                </a:solidFill>
                <a:latin typeface="方正尚酷简体" panose="03000509000000000000" pitchFamily="65" charset="-122"/>
                <a:ea typeface="方正尚酷简体" panose="03000509000000000000" pitchFamily="65" charset="-122"/>
              </a:rPr>
              <a:t>04.</a:t>
            </a:r>
            <a:r>
              <a:rPr lang="zh-CN" altLang="en-US" sz="4800" dirty="0">
                <a:solidFill>
                  <a:schemeClr val="tx1">
                    <a:lumMod val="75000"/>
                    <a:lumOff val="25000"/>
                  </a:schemeClr>
                </a:solidFill>
                <a:latin typeface="方正尚酷简体" panose="03000509000000000000" pitchFamily="65" charset="-122"/>
                <a:ea typeface="方正尚酷简体" panose="03000509000000000000" pitchFamily="65" charset="-122"/>
              </a:rPr>
              <a:t>规划和展望</a:t>
            </a:r>
          </a:p>
        </p:txBody>
      </p:sp>
      <p:sp>
        <p:nvSpPr>
          <p:cNvPr id="6" name="矩形 5"/>
          <p:cNvSpPr/>
          <p:nvPr/>
        </p:nvSpPr>
        <p:spPr>
          <a:xfrm>
            <a:off x="3275856" y="987574"/>
            <a:ext cx="3888432" cy="369332"/>
          </a:xfrm>
          <a:prstGeom prst="rect">
            <a:avLst/>
          </a:prstGeom>
        </p:spPr>
        <p:txBody>
          <a:bodyPr wrap="square">
            <a:spAutoFit/>
          </a:bodyPr>
          <a:lstStyle/>
          <a:p>
            <a:r>
              <a:rPr lang="en-US" altLang="zh-CN" b="1" spc="300" dirty="0">
                <a:solidFill>
                  <a:schemeClr val="tx1">
                    <a:lumMod val="75000"/>
                    <a:lumOff val="25000"/>
                  </a:schemeClr>
                </a:solidFill>
                <a:latin typeface="方正明尚简体" panose="02000000000000000000" pitchFamily="2" charset="-122"/>
                <a:ea typeface="方正明尚简体" panose="02000000000000000000" pitchFamily="2" charset="-122"/>
              </a:rPr>
              <a:t>20XX BUSINESS REPORT</a:t>
            </a:r>
          </a:p>
        </p:txBody>
      </p:sp>
      <p:sp>
        <p:nvSpPr>
          <p:cNvPr id="7" name="矩形 6"/>
          <p:cNvSpPr/>
          <p:nvPr/>
        </p:nvSpPr>
        <p:spPr>
          <a:xfrm>
            <a:off x="3275856" y="2243951"/>
            <a:ext cx="4968552" cy="482440"/>
          </a:xfrm>
          <a:prstGeom prst="rect">
            <a:avLst/>
          </a:prstGeom>
        </p:spPr>
        <p:txBody>
          <a:bodyPr wrap="square">
            <a:spAutoFit/>
          </a:bodyPr>
          <a:lstStyle/>
          <a:p>
            <a:pPr>
              <a:lnSpc>
                <a:spcPct val="130000"/>
              </a:lnSpc>
            </a:pPr>
            <a:r>
              <a:rPr lang="en-US" altLang="zh-CN" sz="650" dirty="0">
                <a:solidFill>
                  <a:schemeClr val="tx1">
                    <a:lumMod val="75000"/>
                    <a:lumOff val="25000"/>
                  </a:schemeClr>
                </a:solidFill>
                <a:latin typeface="Adobe Myungjo Std M" panose="02020600000000000000" pitchFamily="18" charset="-128"/>
                <a:ea typeface="Adobe Myungjo Std M" panose="02020600000000000000" pitchFamily="18" charset="-128"/>
                <a:cs typeface="+mn-ea"/>
              </a:rPr>
              <a:t>Your content to play here, or through your copy, paste in this box, and select only the text. Your content to play here, or through your copy, paste in this box, and select only the text. Your content to play here, or through your copy, paste in this box, and select only the text.</a:t>
            </a:r>
            <a:endParaRPr lang="zh-CN" altLang="en-US" sz="650" dirty="0">
              <a:solidFill>
                <a:schemeClr val="tx1">
                  <a:lumMod val="75000"/>
                  <a:lumOff val="25000"/>
                </a:schemeClr>
              </a:solidFill>
              <a:latin typeface="Adobe Myungjo Std M" panose="02020600000000000000" pitchFamily="18" charset="-128"/>
              <a:ea typeface="Adobe 繁黑體 Std B" panose="020B0700000000000000" pitchFamily="34" charset="-128"/>
              <a:cs typeface="+mn-ea"/>
            </a:endParaRPr>
          </a:p>
        </p:txBody>
      </p:sp>
      <p:grpSp>
        <p:nvGrpSpPr>
          <p:cNvPr id="8" name="组合 7"/>
          <p:cNvGrpSpPr/>
          <p:nvPr/>
        </p:nvGrpSpPr>
        <p:grpSpPr>
          <a:xfrm>
            <a:off x="3348676" y="3513552"/>
            <a:ext cx="1249829" cy="354342"/>
            <a:chOff x="441851" y="2571750"/>
            <a:chExt cx="1249829" cy="288032"/>
          </a:xfrm>
        </p:grpSpPr>
        <p:sp>
          <p:nvSpPr>
            <p:cNvPr id="9" name="圆角矩形 8"/>
            <p:cNvSpPr/>
            <p:nvPr/>
          </p:nvSpPr>
          <p:spPr>
            <a:xfrm>
              <a:off x="441851" y="2571750"/>
              <a:ext cx="1249829" cy="288032"/>
            </a:xfrm>
            <a:prstGeom prst="roundRect">
              <a:avLst>
                <a:gd name="adj" fmla="val 50000"/>
              </a:avLst>
            </a:prstGeom>
            <a:solidFill>
              <a:srgbClr val="3B383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dirty="0">
                <a:solidFill>
                  <a:schemeClr val="accent1"/>
                </a:solidFill>
                <a:latin typeface="方正明尚简体" panose="02000000000000000000" pitchFamily="2" charset="-122"/>
                <a:ea typeface="方正明尚简体" panose="02000000000000000000" pitchFamily="2" charset="-122"/>
                <a:cs typeface="+mn-ea"/>
              </a:endParaRPr>
            </a:p>
          </p:txBody>
        </p:sp>
        <p:sp>
          <p:nvSpPr>
            <p:cNvPr id="10" name="文本框 9"/>
            <p:cNvSpPr txBox="1"/>
            <p:nvPr/>
          </p:nvSpPr>
          <p:spPr>
            <a:xfrm>
              <a:off x="500093" y="2603185"/>
              <a:ext cx="1133344" cy="225163"/>
            </a:xfrm>
            <a:prstGeom prst="rect">
              <a:avLst/>
            </a:prstGeom>
            <a:noFill/>
          </p:spPr>
          <p:txBody>
            <a:bodyPr wrap="square" rtlCol="0">
              <a:spAutoFit/>
            </a:bodyPr>
            <a:lstStyle/>
            <a:p>
              <a:pPr algn="ctr"/>
              <a:r>
                <a:rPr lang="en-US" altLang="zh-CN" sz="1200" dirty="0">
                  <a:solidFill>
                    <a:schemeClr val="bg1"/>
                  </a:solidFill>
                  <a:latin typeface="方正尚酷简体" panose="03000509000000000000" pitchFamily="65" charset="-122"/>
                  <a:ea typeface="方正尚酷简体" panose="03000509000000000000" pitchFamily="65" charset="-122"/>
                </a:rPr>
                <a:t>PART 04</a:t>
              </a:r>
              <a:endParaRPr lang="zh-CN" altLang="en-US" sz="1200" dirty="0">
                <a:solidFill>
                  <a:schemeClr val="bg1"/>
                </a:solidFill>
                <a:latin typeface="方正尚酷简体" panose="03000509000000000000" pitchFamily="65" charset="-122"/>
                <a:ea typeface="方正尚酷简体" panose="03000509000000000000" pitchFamily="65" charset="-122"/>
              </a:endParaRPr>
            </a:p>
          </p:txBody>
        </p:sp>
      </p:grpSp>
      <p:sp>
        <p:nvSpPr>
          <p:cNvPr id="3" name="文本框 2"/>
          <p:cNvSpPr txBox="1"/>
          <p:nvPr/>
        </p:nvSpPr>
        <p:spPr>
          <a:xfrm>
            <a:off x="3275856" y="2038319"/>
            <a:ext cx="5400600" cy="292388"/>
          </a:xfrm>
          <a:prstGeom prst="rect">
            <a:avLst/>
          </a:prstGeom>
          <a:noFill/>
        </p:spPr>
        <p:txBody>
          <a:bodyPr wrap="square" rtlCol="0">
            <a:spAutoFit/>
          </a:bodyPr>
          <a:lstStyle/>
          <a:p>
            <a:r>
              <a:rPr lang="zh-CN" altLang="en-US" sz="1300" dirty="0"/>
              <a:t>述职报告</a:t>
            </a:r>
            <a:r>
              <a:rPr lang="en-US" altLang="zh-CN" sz="1300" dirty="0"/>
              <a:t>/</a:t>
            </a:r>
            <a:r>
              <a:rPr lang="zh-CN" altLang="en-US" sz="1300" dirty="0"/>
              <a:t>自我介绍</a:t>
            </a:r>
            <a:r>
              <a:rPr lang="en-US" altLang="zh-CN" sz="1300" dirty="0"/>
              <a:t>/</a:t>
            </a:r>
            <a:r>
              <a:rPr lang="zh-CN" altLang="en-US" sz="1300" dirty="0"/>
              <a:t>个人简历</a:t>
            </a:r>
            <a:r>
              <a:rPr lang="en-US" altLang="zh-CN" sz="1300" dirty="0"/>
              <a:t>/</a:t>
            </a:r>
            <a:r>
              <a:rPr lang="zh-CN" altLang="en-US" sz="1300" dirty="0"/>
              <a:t>岗位竞聘</a:t>
            </a:r>
            <a:r>
              <a:rPr lang="en-US" altLang="zh-CN" sz="1300" dirty="0"/>
              <a:t>/</a:t>
            </a:r>
            <a:r>
              <a:rPr lang="zh-CN" altLang="en-US" sz="1300" dirty="0"/>
              <a:t>履职报告</a:t>
            </a:r>
            <a:r>
              <a:rPr lang="en-US" altLang="zh-CN" sz="1300" dirty="0"/>
              <a:t>/</a:t>
            </a:r>
            <a:r>
              <a:rPr lang="zh-CN" altLang="en-US" sz="1300" dirty="0"/>
              <a:t>自我评价</a:t>
            </a:r>
            <a:r>
              <a:rPr lang="en-US" altLang="zh-CN" sz="1300" dirty="0"/>
              <a:t>/</a:t>
            </a:r>
            <a:r>
              <a:rPr lang="zh-CN" altLang="en-US" sz="1300" dirty="0"/>
              <a:t>岗位晋升</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11961" y="975834"/>
            <a:ext cx="1776448" cy="415498"/>
          </a:xfrm>
          <a:prstGeom prst="rect">
            <a:avLst/>
          </a:prstGeom>
          <a:noFill/>
        </p:spPr>
        <p:txBody>
          <a:bodyPr wrap="none" rtlCol="0">
            <a:spAutoFit/>
            <a:scene3d>
              <a:camera prst="orthographicFront"/>
              <a:lightRig rig="threePt" dir="t"/>
            </a:scene3d>
            <a:sp3d contourW="12700"/>
          </a:bodyPr>
          <a:lstStyle/>
          <a:p>
            <a:r>
              <a:rPr lang="en-US" altLang="zh-CN" sz="2100" dirty="0">
                <a:solidFill>
                  <a:schemeClr val="accent1"/>
                </a:solidFill>
                <a:latin typeface="方正尚酷简体" panose="03000509000000000000" pitchFamily="65" charset="-122"/>
                <a:ea typeface="方正尚酷简体" panose="03000509000000000000" pitchFamily="65" charset="-122"/>
                <a:cs typeface="+mn-ea"/>
              </a:rPr>
              <a:t>01 .</a:t>
            </a:r>
            <a:r>
              <a:rPr lang="zh-CN" altLang="en-US" sz="2100" dirty="0">
                <a:solidFill>
                  <a:schemeClr val="accent1"/>
                </a:solidFill>
                <a:latin typeface="方正尚酷简体" panose="03000509000000000000" pitchFamily="65" charset="-122"/>
                <a:ea typeface="方正尚酷简体" panose="03000509000000000000" pitchFamily="65" charset="-122"/>
                <a:cs typeface="+mn-ea"/>
              </a:rPr>
              <a:t>工作回顾</a:t>
            </a:r>
          </a:p>
        </p:txBody>
      </p:sp>
      <p:sp>
        <p:nvSpPr>
          <p:cNvPr id="3" name="文本框 2"/>
          <p:cNvSpPr txBox="1"/>
          <p:nvPr/>
        </p:nvSpPr>
        <p:spPr>
          <a:xfrm>
            <a:off x="4211960" y="1278238"/>
            <a:ext cx="4480505" cy="38177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25" dirty="0">
                <a:solidFill>
                  <a:schemeClr val="tx1">
                    <a:lumMod val="50000"/>
                    <a:lumOff val="50000"/>
                  </a:schemeClr>
                </a:solidFill>
                <a:latin typeface="方正明尚简体" panose="02000000000000000000" pitchFamily="2" charset="-122"/>
                <a:ea typeface="方正明尚简体" panose="02000000000000000000" pitchFamily="2" charset="-122"/>
                <a:cs typeface="+mn-ea"/>
              </a:rPr>
              <a:t>The user can demonstrate on a projector or computer. The user can demonstrate on a projector or computer.</a:t>
            </a:r>
          </a:p>
        </p:txBody>
      </p:sp>
      <p:sp>
        <p:nvSpPr>
          <p:cNvPr id="4" name="文本框 3"/>
          <p:cNvSpPr txBox="1"/>
          <p:nvPr/>
        </p:nvSpPr>
        <p:spPr>
          <a:xfrm>
            <a:off x="4211962" y="1811720"/>
            <a:ext cx="1720343" cy="415498"/>
          </a:xfrm>
          <a:prstGeom prst="rect">
            <a:avLst/>
          </a:prstGeom>
          <a:noFill/>
        </p:spPr>
        <p:txBody>
          <a:bodyPr wrap="none" rtlCol="0">
            <a:spAutoFit/>
            <a:scene3d>
              <a:camera prst="orthographicFront"/>
              <a:lightRig rig="threePt" dir="t"/>
            </a:scene3d>
            <a:sp3d contourW="12700"/>
          </a:bodyPr>
          <a:lstStyle/>
          <a:p>
            <a:r>
              <a:rPr lang="en-US" altLang="zh-CN" sz="2100" dirty="0">
                <a:solidFill>
                  <a:schemeClr val="accent2"/>
                </a:solidFill>
                <a:latin typeface="方正尚酷简体" panose="03000509000000000000" pitchFamily="65" charset="-122"/>
                <a:ea typeface="方正尚酷简体" panose="03000509000000000000" pitchFamily="65" charset="-122"/>
                <a:cs typeface="+mn-ea"/>
              </a:rPr>
              <a:t>02 .</a:t>
            </a:r>
            <a:r>
              <a:rPr lang="zh-CN" altLang="en-US" sz="2100" dirty="0">
                <a:solidFill>
                  <a:schemeClr val="accent2"/>
                </a:solidFill>
                <a:latin typeface="方正尚酷简体" panose="03000509000000000000" pitchFamily="65" charset="-122"/>
                <a:ea typeface="方正尚酷简体" panose="03000509000000000000" pitchFamily="65" charset="-122"/>
                <a:cs typeface="+mn-ea"/>
              </a:rPr>
              <a:t>自我评价</a:t>
            </a:r>
          </a:p>
        </p:txBody>
      </p:sp>
      <p:sp>
        <p:nvSpPr>
          <p:cNvPr id="5" name="文本框 4"/>
          <p:cNvSpPr txBox="1"/>
          <p:nvPr/>
        </p:nvSpPr>
        <p:spPr>
          <a:xfrm>
            <a:off x="4211960" y="2114124"/>
            <a:ext cx="4480505" cy="38177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25" dirty="0">
                <a:solidFill>
                  <a:schemeClr val="tx1">
                    <a:lumMod val="50000"/>
                    <a:lumOff val="50000"/>
                  </a:schemeClr>
                </a:solidFill>
                <a:latin typeface="方正明尚简体" panose="02000000000000000000" pitchFamily="2" charset="-122"/>
                <a:ea typeface="方正明尚简体" panose="02000000000000000000" pitchFamily="2" charset="-122"/>
                <a:cs typeface="+mn-ea"/>
              </a:rPr>
              <a:t>The user can demonstrate on a projector or computer. The user can demonstrate on a projector or computer.</a:t>
            </a:r>
          </a:p>
        </p:txBody>
      </p:sp>
      <p:sp>
        <p:nvSpPr>
          <p:cNvPr id="6" name="文本框 5"/>
          <p:cNvSpPr txBox="1"/>
          <p:nvPr/>
        </p:nvSpPr>
        <p:spPr>
          <a:xfrm>
            <a:off x="4211962" y="2647606"/>
            <a:ext cx="1720343" cy="415498"/>
          </a:xfrm>
          <a:prstGeom prst="rect">
            <a:avLst/>
          </a:prstGeom>
          <a:noFill/>
        </p:spPr>
        <p:txBody>
          <a:bodyPr wrap="none" rtlCol="0">
            <a:spAutoFit/>
            <a:scene3d>
              <a:camera prst="orthographicFront"/>
              <a:lightRig rig="threePt" dir="t"/>
            </a:scene3d>
            <a:sp3d contourW="12700"/>
          </a:bodyPr>
          <a:lstStyle/>
          <a:p>
            <a:r>
              <a:rPr lang="en-US" altLang="zh-CN" sz="2100" dirty="0">
                <a:solidFill>
                  <a:schemeClr val="accent1"/>
                </a:solidFill>
                <a:latin typeface="方正尚酷简体" panose="03000509000000000000" pitchFamily="65" charset="-122"/>
                <a:ea typeface="方正尚酷简体" panose="03000509000000000000" pitchFamily="65" charset="-122"/>
                <a:cs typeface="+mn-ea"/>
              </a:rPr>
              <a:t>03 .</a:t>
            </a:r>
            <a:r>
              <a:rPr lang="zh-CN" altLang="en-US" sz="2100" dirty="0">
                <a:solidFill>
                  <a:schemeClr val="accent1"/>
                </a:solidFill>
                <a:latin typeface="方正尚酷简体" panose="03000509000000000000" pitchFamily="65" charset="-122"/>
                <a:ea typeface="方正尚酷简体" panose="03000509000000000000" pitchFamily="65" charset="-122"/>
                <a:cs typeface="+mn-ea"/>
              </a:rPr>
              <a:t>工作体会</a:t>
            </a:r>
          </a:p>
        </p:txBody>
      </p:sp>
      <p:sp>
        <p:nvSpPr>
          <p:cNvPr id="7" name="文本框 6"/>
          <p:cNvSpPr txBox="1"/>
          <p:nvPr/>
        </p:nvSpPr>
        <p:spPr>
          <a:xfrm>
            <a:off x="4211960" y="2950010"/>
            <a:ext cx="4480505" cy="38177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25" dirty="0">
                <a:solidFill>
                  <a:schemeClr val="tx1">
                    <a:lumMod val="50000"/>
                    <a:lumOff val="50000"/>
                  </a:schemeClr>
                </a:solidFill>
                <a:latin typeface="方正明尚简体" panose="02000000000000000000" pitchFamily="2" charset="-122"/>
                <a:ea typeface="方正明尚简体" panose="02000000000000000000" pitchFamily="2" charset="-122"/>
                <a:cs typeface="+mn-ea"/>
              </a:rPr>
              <a:t>The user can demonstrate on a projector or computer. The user can demonstrate on a projector or computer.</a:t>
            </a:r>
          </a:p>
        </p:txBody>
      </p:sp>
      <p:sp>
        <p:nvSpPr>
          <p:cNvPr id="8" name="文本框 7"/>
          <p:cNvSpPr txBox="1"/>
          <p:nvPr/>
        </p:nvSpPr>
        <p:spPr>
          <a:xfrm>
            <a:off x="4211962" y="3483492"/>
            <a:ext cx="1991251" cy="415498"/>
          </a:xfrm>
          <a:prstGeom prst="rect">
            <a:avLst/>
          </a:prstGeom>
          <a:noFill/>
        </p:spPr>
        <p:txBody>
          <a:bodyPr wrap="none" rtlCol="0">
            <a:spAutoFit/>
            <a:scene3d>
              <a:camera prst="orthographicFront"/>
              <a:lightRig rig="threePt" dir="t"/>
            </a:scene3d>
            <a:sp3d contourW="12700"/>
          </a:bodyPr>
          <a:lstStyle/>
          <a:p>
            <a:r>
              <a:rPr lang="en-US" altLang="zh-CN" sz="2100" dirty="0">
                <a:solidFill>
                  <a:schemeClr val="accent2"/>
                </a:solidFill>
                <a:latin typeface="方正尚酷简体" panose="03000509000000000000" pitchFamily="65" charset="-122"/>
                <a:ea typeface="方正尚酷简体" panose="03000509000000000000" pitchFamily="65" charset="-122"/>
                <a:cs typeface="+mn-ea"/>
              </a:rPr>
              <a:t>04 .</a:t>
            </a:r>
            <a:r>
              <a:rPr lang="zh-CN" altLang="en-US" sz="2100" dirty="0">
                <a:solidFill>
                  <a:schemeClr val="accent2"/>
                </a:solidFill>
                <a:latin typeface="方正尚酷简体" panose="03000509000000000000" pitchFamily="65" charset="-122"/>
                <a:ea typeface="方正尚酷简体" panose="03000509000000000000" pitchFamily="65" charset="-122"/>
                <a:cs typeface="+mn-ea"/>
              </a:rPr>
              <a:t>规划和展望</a:t>
            </a:r>
          </a:p>
        </p:txBody>
      </p:sp>
      <p:sp>
        <p:nvSpPr>
          <p:cNvPr id="9" name="文本框 8"/>
          <p:cNvSpPr txBox="1"/>
          <p:nvPr/>
        </p:nvSpPr>
        <p:spPr>
          <a:xfrm>
            <a:off x="4211960" y="3785896"/>
            <a:ext cx="4480505" cy="38177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25" dirty="0">
                <a:solidFill>
                  <a:schemeClr val="tx1">
                    <a:lumMod val="50000"/>
                    <a:lumOff val="50000"/>
                  </a:schemeClr>
                </a:solidFill>
                <a:latin typeface="方正明尚简体" panose="02000000000000000000" pitchFamily="2" charset="-122"/>
                <a:ea typeface="方正明尚简体" panose="02000000000000000000" pitchFamily="2" charset="-122"/>
                <a:cs typeface="+mn-ea"/>
              </a:rPr>
              <a:t>The user can demonstrate on a projector or computer. The user can demonstrate on a projector or computer.</a:t>
            </a:r>
          </a:p>
        </p:txBody>
      </p:sp>
      <p:sp>
        <p:nvSpPr>
          <p:cNvPr id="10" name="文本框 5"/>
          <p:cNvSpPr txBox="1"/>
          <p:nvPr/>
        </p:nvSpPr>
        <p:spPr>
          <a:xfrm>
            <a:off x="790903" y="1880856"/>
            <a:ext cx="1980897" cy="770788"/>
          </a:xfrm>
          <a:prstGeom prst="rect">
            <a:avLst/>
          </a:prstGeom>
          <a:noFill/>
        </p:spPr>
        <p:txBody>
          <a:bodyPr wrap="square" rtlCol="0">
            <a:spAutoFit/>
          </a:bodyPr>
          <a:lstStyle/>
          <a:p>
            <a:pPr>
              <a:lnSpc>
                <a:spcPct val="120000"/>
              </a:lnSpc>
            </a:pPr>
            <a:r>
              <a:rPr lang="zh-CN" altLang="en-US" sz="4000" dirty="0">
                <a:solidFill>
                  <a:schemeClr val="accent1"/>
                </a:solidFill>
                <a:latin typeface="方正尚酷简体" panose="03000509000000000000" pitchFamily="65" charset="-122"/>
                <a:ea typeface="方正尚酷简体" panose="03000509000000000000" pitchFamily="65" charset="-122"/>
                <a:cs typeface="+mn-ea"/>
                <a:sym typeface="+mn-lt"/>
              </a:rPr>
              <a:t>目录</a:t>
            </a:r>
          </a:p>
        </p:txBody>
      </p:sp>
      <p:sp>
        <p:nvSpPr>
          <p:cNvPr id="11" name="文本框 30"/>
          <p:cNvSpPr txBox="1"/>
          <p:nvPr/>
        </p:nvSpPr>
        <p:spPr>
          <a:xfrm>
            <a:off x="811575" y="2505515"/>
            <a:ext cx="2392273" cy="757130"/>
          </a:xfrm>
          <a:prstGeom prst="rect">
            <a:avLst/>
          </a:prstGeom>
          <a:noFill/>
        </p:spPr>
        <p:txBody>
          <a:bodyPr wrap="square" rtlCol="0">
            <a:spAutoFit/>
          </a:bodyPr>
          <a:lstStyle/>
          <a:p>
            <a:pPr>
              <a:lnSpc>
                <a:spcPct val="120000"/>
              </a:lnSpc>
            </a:pPr>
            <a:r>
              <a:rPr lang="zh-CN" altLang="en-US" sz="900" dirty="0">
                <a:solidFill>
                  <a:schemeClr val="bg1">
                    <a:lumMod val="50000"/>
                  </a:schemeClr>
                </a:solidFill>
                <a:latin typeface="方正清刻本悦宋简体" panose="02000000000000000000" pitchFamily="2" charset="-122"/>
                <a:ea typeface="方正清刻本悦宋简体" panose="02000000000000000000" pitchFamily="2" charset="-122"/>
                <a:cs typeface="+mn-ea"/>
                <a:sym typeface="+mn-lt"/>
              </a:rPr>
              <a:t>点击添加相关标题文字，点击添加相关标题文字，点击添加相关标题文字，点击添加相关标题文字，点击添加相关标题文字，点击添加相关标题文字。</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四、未来职业规划</a:t>
            </a:r>
          </a:p>
        </p:txBody>
      </p:sp>
      <p:sp>
        <p:nvSpPr>
          <p:cNvPr id="4" name="MH_Other_1"/>
          <p:cNvSpPr/>
          <p:nvPr/>
        </p:nvSpPr>
        <p:spPr>
          <a:xfrm rot="21600000">
            <a:off x="4467444" y="1380530"/>
            <a:ext cx="694149" cy="694149"/>
          </a:xfrm>
          <a:custGeom>
            <a:avLst/>
            <a:gdLst>
              <a:gd name="connsiteX0" fmla="*/ 465960 w 925532"/>
              <a:gd name="connsiteY0" fmla="*/ 182093 h 925532"/>
              <a:gd name="connsiteX1" fmla="*/ 830144 w 925532"/>
              <a:gd name="connsiteY1" fmla="*/ 182133 h 925532"/>
              <a:gd name="connsiteX2" fmla="*/ 875777 w 925532"/>
              <a:gd name="connsiteY2" fmla="*/ 253776 h 925532"/>
              <a:gd name="connsiteX3" fmla="*/ 869008 w 925532"/>
              <a:gd name="connsiteY3" fmla="*/ 684569 h 925532"/>
              <a:gd name="connsiteX4" fmla="*/ 839619 w 925532"/>
              <a:gd name="connsiteY4" fmla="*/ 727326 h 925532"/>
              <a:gd name="connsiteX5" fmla="*/ 465897 w 925532"/>
              <a:gd name="connsiteY5" fmla="*/ 727284 h 925532"/>
              <a:gd name="connsiteX6" fmla="*/ 273152 w 925532"/>
              <a:gd name="connsiteY6" fmla="*/ 647422 h 925532"/>
              <a:gd name="connsiteX7" fmla="*/ 193333 w 925532"/>
              <a:gd name="connsiteY7" fmla="*/ 454656 h 925532"/>
              <a:gd name="connsiteX8" fmla="*/ 465960 w 925532"/>
              <a:gd name="connsiteY8" fmla="*/ 182093 h 925532"/>
              <a:gd name="connsiteX9" fmla="*/ 424515 w 925532"/>
              <a:gd name="connsiteY9" fmla="*/ 1594 h 925532"/>
              <a:gd name="connsiteX10" fmla="*/ 761817 w 925532"/>
              <a:gd name="connsiteY10" fmla="*/ 109621 h 925532"/>
              <a:gd name="connsiteX11" fmla="*/ 813561 w 925532"/>
              <a:gd name="connsiteY11" fmla="*/ 163229 h 925532"/>
              <a:gd name="connsiteX12" fmla="*/ 461530 w 925532"/>
              <a:gd name="connsiteY12" fmla="*/ 163189 h 925532"/>
              <a:gd name="connsiteX13" fmla="*/ 170000 w 925532"/>
              <a:gd name="connsiteY13" fmla="*/ 454653 h 925532"/>
              <a:gd name="connsiteX14" fmla="*/ 169998 w 925532"/>
              <a:gd name="connsiteY14" fmla="*/ 454653 h 925532"/>
              <a:gd name="connsiteX15" fmla="*/ 461463 w 925532"/>
              <a:gd name="connsiteY15" fmla="*/ 746184 h 925532"/>
              <a:gd name="connsiteX16" fmla="*/ 826629 w 925532"/>
              <a:gd name="connsiteY16" fmla="*/ 746226 h 925532"/>
              <a:gd name="connsiteX17" fmla="*/ 815913 w 925532"/>
              <a:gd name="connsiteY17" fmla="*/ 761817 h 925532"/>
              <a:gd name="connsiteX18" fmla="*/ 163717 w 925532"/>
              <a:gd name="connsiteY18" fmla="*/ 815913 h 925532"/>
              <a:gd name="connsiteX19" fmla="*/ 109620 w 925532"/>
              <a:gd name="connsiteY19" fmla="*/ 163717 h 925532"/>
              <a:gd name="connsiteX20" fmla="*/ 424515 w 925532"/>
              <a:gd name="connsiteY20" fmla="*/ 1594 h 92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532" h="925532">
                <a:moveTo>
                  <a:pt x="465960" y="182093"/>
                </a:moveTo>
                <a:lnTo>
                  <a:pt x="830144" y="182133"/>
                </a:lnTo>
                <a:lnTo>
                  <a:pt x="875777" y="253776"/>
                </a:lnTo>
                <a:cubicBezTo>
                  <a:pt x="943569" y="387894"/>
                  <a:pt x="942824" y="549707"/>
                  <a:pt x="869008" y="684569"/>
                </a:cubicBezTo>
                <a:lnTo>
                  <a:pt x="839619" y="727326"/>
                </a:lnTo>
                <a:lnTo>
                  <a:pt x="465897" y="727284"/>
                </a:lnTo>
                <a:cubicBezTo>
                  <a:pt x="390622" y="727276"/>
                  <a:pt x="322477" y="696757"/>
                  <a:pt x="273152" y="647422"/>
                </a:cubicBezTo>
                <a:cubicBezTo>
                  <a:pt x="223827" y="598085"/>
                  <a:pt x="193324" y="529933"/>
                  <a:pt x="193333" y="454656"/>
                </a:cubicBezTo>
                <a:cubicBezTo>
                  <a:pt x="193349" y="304105"/>
                  <a:pt x="315409" y="182074"/>
                  <a:pt x="465960" y="182093"/>
                </a:cubicBezTo>
                <a:close/>
                <a:moveTo>
                  <a:pt x="424515" y="1594"/>
                </a:moveTo>
                <a:cubicBezTo>
                  <a:pt x="542539" y="-8195"/>
                  <a:pt x="664298" y="27040"/>
                  <a:pt x="761817" y="109621"/>
                </a:cubicBezTo>
                <a:lnTo>
                  <a:pt x="813561" y="163229"/>
                </a:lnTo>
                <a:lnTo>
                  <a:pt x="461530" y="163189"/>
                </a:lnTo>
                <a:cubicBezTo>
                  <a:pt x="300541" y="163170"/>
                  <a:pt x="170017" y="293663"/>
                  <a:pt x="170000" y="454653"/>
                </a:cubicBezTo>
                <a:lnTo>
                  <a:pt x="169998" y="454653"/>
                </a:lnTo>
                <a:cubicBezTo>
                  <a:pt x="169980" y="615642"/>
                  <a:pt x="300473" y="746166"/>
                  <a:pt x="461463" y="746184"/>
                </a:cubicBezTo>
                <a:lnTo>
                  <a:pt x="826629" y="746226"/>
                </a:lnTo>
                <a:lnTo>
                  <a:pt x="815913" y="761817"/>
                </a:lnTo>
                <a:cubicBezTo>
                  <a:pt x="650752" y="956855"/>
                  <a:pt x="358754" y="981074"/>
                  <a:pt x="163717" y="815913"/>
                </a:cubicBezTo>
                <a:cubicBezTo>
                  <a:pt x="-31321" y="650751"/>
                  <a:pt x="-55542" y="358754"/>
                  <a:pt x="109620" y="163717"/>
                </a:cubicBezTo>
                <a:cubicBezTo>
                  <a:pt x="192199" y="66197"/>
                  <a:pt x="306491" y="11383"/>
                  <a:pt x="424515" y="15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2400" dirty="0">
                <a:solidFill>
                  <a:schemeClr val="bg1"/>
                </a:solidFill>
                <a:latin typeface="+mn-ea"/>
                <a:cs typeface="+mn-ea"/>
              </a:rPr>
              <a:t>A</a:t>
            </a:r>
            <a:endParaRPr lang="zh-CN" altLang="en-US" sz="2400">
              <a:solidFill>
                <a:schemeClr val="bg1"/>
              </a:solidFill>
              <a:latin typeface="+mn-ea"/>
              <a:cs typeface="+mn-ea"/>
            </a:endParaRPr>
          </a:p>
        </p:txBody>
      </p:sp>
      <p:sp>
        <p:nvSpPr>
          <p:cNvPr id="5" name="MH_SubTitle_1"/>
          <p:cNvSpPr/>
          <p:nvPr/>
        </p:nvSpPr>
        <p:spPr>
          <a:xfrm rot="21600000">
            <a:off x="5077710" y="934411"/>
            <a:ext cx="1488842" cy="586139"/>
          </a:xfrm>
          <a:custGeom>
            <a:avLst/>
            <a:gdLst>
              <a:gd name="connsiteX0" fmla="*/ 1595507 w 1985123"/>
              <a:gd name="connsiteY0" fmla="*/ 2 h 781519"/>
              <a:gd name="connsiteX1" fmla="*/ 1977044 w 1985123"/>
              <a:gd name="connsiteY1" fmla="*/ 309683 h 781519"/>
              <a:gd name="connsiteX2" fmla="*/ 1985123 w 1985123"/>
              <a:gd name="connsiteY2" fmla="*/ 388052 h 781519"/>
              <a:gd name="connsiteX3" fmla="*/ 1977407 w 1985123"/>
              <a:gd name="connsiteY3" fmla="*/ 466453 h 781519"/>
              <a:gd name="connsiteX4" fmla="*/ 1597281 w 1985123"/>
              <a:gd name="connsiteY4" fmla="*/ 777875 h 781519"/>
              <a:gd name="connsiteX5" fmla="*/ 1475 w 1985123"/>
              <a:gd name="connsiteY5" fmla="*/ 781519 h 781519"/>
              <a:gd name="connsiteX6" fmla="*/ 0 w 1985123"/>
              <a:gd name="connsiteY6" fmla="*/ 756307 h 781519"/>
              <a:gd name="connsiteX7" fmla="*/ 1591310 w 1985123"/>
              <a:gd name="connsiteY7" fmla="*/ 752673 h 781519"/>
              <a:gd name="connsiteX8" fmla="*/ 1954009 w 1985123"/>
              <a:gd name="connsiteY8" fmla="*/ 388121 h 781519"/>
              <a:gd name="connsiteX9" fmla="*/ 1589653 w 1985123"/>
              <a:gd name="connsiteY9" fmla="*/ 25233 h 781519"/>
              <a:gd name="connsiteX10" fmla="*/ 436077 w 1985123"/>
              <a:gd name="connsiteY10" fmla="*/ 27871 h 781519"/>
              <a:gd name="connsiteX11" fmla="*/ 419937 w 1985123"/>
              <a:gd name="connsiteY11" fmla="*/ 2688 h 78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19">
                <a:moveTo>
                  <a:pt x="1595507" y="2"/>
                </a:moveTo>
                <a:cubicBezTo>
                  <a:pt x="1783358" y="-425"/>
                  <a:pt x="1940394" y="132536"/>
                  <a:pt x="1977044" y="309683"/>
                </a:cubicBezTo>
                <a:lnTo>
                  <a:pt x="1985123" y="388052"/>
                </a:lnTo>
                <a:lnTo>
                  <a:pt x="1977407" y="466453"/>
                </a:lnTo>
                <a:cubicBezTo>
                  <a:pt x="1941567" y="643770"/>
                  <a:pt x="1785137" y="777446"/>
                  <a:pt x="1597281" y="777875"/>
                </a:cubicBezTo>
                <a:lnTo>
                  <a:pt x="1475" y="781519"/>
                </a:lnTo>
                <a:lnTo>
                  <a:pt x="0" y="756307"/>
                </a:lnTo>
                <a:lnTo>
                  <a:pt x="1591310" y="752673"/>
                </a:lnTo>
                <a:cubicBezTo>
                  <a:pt x="1792084" y="752214"/>
                  <a:pt x="1954466" y="588998"/>
                  <a:pt x="1954009" y="388121"/>
                </a:cubicBezTo>
                <a:cubicBezTo>
                  <a:pt x="1953549" y="187245"/>
                  <a:pt x="1790419" y="24779"/>
                  <a:pt x="1589653" y="25233"/>
                </a:cubicBezTo>
                <a:lnTo>
                  <a:pt x="436077" y="27871"/>
                </a:lnTo>
                <a:lnTo>
                  <a:pt x="419937" y="2688"/>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zh-CN" altLang="en-US" sz="1200" dirty="0">
                <a:solidFill>
                  <a:schemeClr val="tx1">
                    <a:lumMod val="65000"/>
                    <a:lumOff val="35000"/>
                  </a:schemeClr>
                </a:solidFill>
                <a:latin typeface="+mn-ea"/>
                <a:cs typeface="+mn-ea"/>
              </a:rPr>
              <a:t>单击编辑标题</a:t>
            </a:r>
          </a:p>
        </p:txBody>
      </p:sp>
      <p:sp>
        <p:nvSpPr>
          <p:cNvPr id="6" name="MH_Other_2"/>
          <p:cNvSpPr/>
          <p:nvPr/>
        </p:nvSpPr>
        <p:spPr>
          <a:xfrm rot="21600000">
            <a:off x="3979257" y="2124816"/>
            <a:ext cx="704618" cy="704409"/>
          </a:xfrm>
          <a:custGeom>
            <a:avLst/>
            <a:gdLst>
              <a:gd name="connsiteX0" fmla="*/ 465381 w 939490"/>
              <a:gd name="connsiteY0" fmla="*/ 184805 h 939212"/>
              <a:gd name="connsiteX1" fmla="*/ 743208 w 939490"/>
              <a:gd name="connsiteY1" fmla="*/ 459787 h 939212"/>
              <a:gd name="connsiteX2" fmla="*/ 662956 w 939490"/>
              <a:gd name="connsiteY2" fmla="*/ 655865 h 939212"/>
              <a:gd name="connsiteX3" fmla="*/ 467626 w 939490"/>
              <a:gd name="connsiteY3" fmla="*/ 738049 h 939212"/>
              <a:gd name="connsiteX4" fmla="*/ 88269 w 939490"/>
              <a:gd name="connsiteY4" fmla="*/ 740294 h 939212"/>
              <a:gd name="connsiteX5" fmla="*/ 58269 w 939490"/>
              <a:gd name="connsiteY5" fmla="*/ 697082 h 939212"/>
              <a:gd name="connsiteX6" fmla="*/ 49670 w 939490"/>
              <a:gd name="connsiteY6" fmla="*/ 259967 h 939212"/>
              <a:gd name="connsiteX7" fmla="*/ 95706 w 939490"/>
              <a:gd name="connsiteY7" fmla="*/ 186994 h 939212"/>
              <a:gd name="connsiteX8" fmla="*/ 506729 w 939490"/>
              <a:gd name="connsiteY8" fmla="*/ 1398 h 939212"/>
              <a:gd name="connsiteX9" fmla="*/ 827022 w 939490"/>
              <a:gd name="connsiteY9" fmla="*/ 164053 h 939212"/>
              <a:gd name="connsiteX10" fmla="*/ 774717 w 939490"/>
              <a:gd name="connsiteY10" fmla="*/ 826202 h 939212"/>
              <a:gd name="connsiteX11" fmla="*/ 112472 w 939490"/>
              <a:gd name="connsiteY11" fmla="*/ 775154 h 939212"/>
              <a:gd name="connsiteX12" fmla="*/ 101532 w 939490"/>
              <a:gd name="connsiteY12" fmla="*/ 759396 h 939212"/>
              <a:gd name="connsiteX13" fmla="*/ 472204 w 939490"/>
              <a:gd name="connsiteY13" fmla="*/ 757201 h 939212"/>
              <a:gd name="connsiteX14" fmla="*/ 766895 w 939490"/>
              <a:gd name="connsiteY14" fmla="*/ 459645 h 939212"/>
              <a:gd name="connsiteX15" fmla="*/ 766890 w 939490"/>
              <a:gd name="connsiteY15" fmla="*/ 459645 h 939212"/>
              <a:gd name="connsiteX16" fmla="*/ 469801 w 939490"/>
              <a:gd name="connsiteY16" fmla="*/ 165595 h 939212"/>
              <a:gd name="connsiteX17" fmla="*/ 112464 w 939490"/>
              <a:gd name="connsiteY17" fmla="*/ 167716 h 939212"/>
              <a:gd name="connsiteX18" fmla="*/ 164777 w 939490"/>
              <a:gd name="connsiteY18" fmla="*/ 113007 h 939212"/>
              <a:gd name="connsiteX19" fmla="*/ 506729 w 939490"/>
              <a:gd name="connsiteY19" fmla="*/ 1398 h 93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0" h="939212">
                <a:moveTo>
                  <a:pt x="465381" y="184805"/>
                </a:moveTo>
                <a:cubicBezTo>
                  <a:pt x="618201" y="183897"/>
                  <a:pt x="742589" y="307012"/>
                  <a:pt x="743208" y="459787"/>
                </a:cubicBezTo>
                <a:cubicBezTo>
                  <a:pt x="743517" y="536173"/>
                  <a:pt x="712828" y="605512"/>
                  <a:pt x="662956" y="655865"/>
                </a:cubicBezTo>
                <a:cubicBezTo>
                  <a:pt x="613089" y="706219"/>
                  <a:pt x="544034" y="737596"/>
                  <a:pt x="467626" y="738049"/>
                </a:cubicBezTo>
                <a:lnTo>
                  <a:pt x="88269" y="740294"/>
                </a:lnTo>
                <a:lnTo>
                  <a:pt x="58269" y="697082"/>
                </a:lnTo>
                <a:cubicBezTo>
                  <a:pt x="-17200" y="560663"/>
                  <a:pt x="-18605" y="396466"/>
                  <a:pt x="49670" y="259967"/>
                </a:cubicBezTo>
                <a:lnTo>
                  <a:pt x="95706" y="186994"/>
                </a:lnTo>
                <a:close/>
                <a:moveTo>
                  <a:pt x="506729" y="1398"/>
                </a:moveTo>
                <a:cubicBezTo>
                  <a:pt x="626572" y="10630"/>
                  <a:pt x="742804" y="65583"/>
                  <a:pt x="827022" y="164053"/>
                </a:cubicBezTo>
                <a:cubicBezTo>
                  <a:pt x="995450" y="360996"/>
                  <a:pt x="972033" y="657448"/>
                  <a:pt x="774717" y="826202"/>
                </a:cubicBezTo>
                <a:cubicBezTo>
                  <a:pt x="577401" y="994954"/>
                  <a:pt x="280902" y="972100"/>
                  <a:pt x="112472" y="775154"/>
                </a:cubicBezTo>
                <a:lnTo>
                  <a:pt x="101532" y="759396"/>
                </a:lnTo>
                <a:lnTo>
                  <a:pt x="472204" y="757201"/>
                </a:lnTo>
                <a:cubicBezTo>
                  <a:pt x="635618" y="756233"/>
                  <a:pt x="767559" y="623010"/>
                  <a:pt x="766895" y="459645"/>
                </a:cubicBezTo>
                <a:lnTo>
                  <a:pt x="766890" y="459645"/>
                </a:lnTo>
                <a:cubicBezTo>
                  <a:pt x="766232" y="296278"/>
                  <a:pt x="633221" y="164629"/>
                  <a:pt x="469801" y="165595"/>
                </a:cubicBezTo>
                <a:lnTo>
                  <a:pt x="112464" y="167716"/>
                </a:lnTo>
                <a:lnTo>
                  <a:pt x="164777" y="113007"/>
                </a:lnTo>
                <a:cubicBezTo>
                  <a:pt x="263432" y="28632"/>
                  <a:pt x="386884" y="-7840"/>
                  <a:pt x="506729" y="139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2400" dirty="0">
                <a:solidFill>
                  <a:schemeClr val="bg1"/>
                </a:solidFill>
                <a:latin typeface="+mn-ea"/>
                <a:cs typeface="+mn-ea"/>
              </a:rPr>
              <a:t>B</a:t>
            </a:r>
            <a:endParaRPr lang="zh-CN" altLang="en-US" sz="2400" dirty="0">
              <a:solidFill>
                <a:schemeClr val="bg1"/>
              </a:solidFill>
              <a:latin typeface="+mn-ea"/>
              <a:cs typeface="+mn-ea"/>
            </a:endParaRPr>
          </a:p>
        </p:txBody>
      </p:sp>
      <p:sp>
        <p:nvSpPr>
          <p:cNvPr id="7" name="MH_SubTitle_2"/>
          <p:cNvSpPr/>
          <p:nvPr/>
        </p:nvSpPr>
        <p:spPr>
          <a:xfrm rot="21600000">
            <a:off x="2550511" y="1678216"/>
            <a:ext cx="1513865" cy="593876"/>
          </a:xfrm>
          <a:custGeom>
            <a:avLst/>
            <a:gdLst>
              <a:gd name="connsiteX0" fmla="*/ 1588141 w 2018486"/>
              <a:gd name="connsiteY0" fmla="*/ 0 h 791835"/>
              <a:gd name="connsiteX1" fmla="*/ 1571877 w 2018486"/>
              <a:gd name="connsiteY1" fmla="*/ 25609 h 791835"/>
              <a:gd name="connsiteX2" fmla="*/ 399963 w 2018486"/>
              <a:gd name="connsiteY2" fmla="*/ 28650 h 791835"/>
              <a:gd name="connsiteX3" fmla="*/ 31615 w 2018486"/>
              <a:gd name="connsiteY3" fmla="*/ 398407 h 791835"/>
              <a:gd name="connsiteX4" fmla="*/ 401876 w 2018486"/>
              <a:gd name="connsiteY4" fmla="*/ 766249 h 791835"/>
              <a:gd name="connsiteX5" fmla="*/ 2018486 w 2018486"/>
              <a:gd name="connsiteY5" fmla="*/ 762051 h 791835"/>
              <a:gd name="connsiteX6" fmla="*/ 2017111 w 2018486"/>
              <a:gd name="connsiteY6" fmla="*/ 787629 h 791835"/>
              <a:gd name="connsiteX7" fmla="*/ 395935 w 2018486"/>
              <a:gd name="connsiteY7" fmla="*/ 791834 h 791835"/>
              <a:gd name="connsiteX8" fmla="*/ 2 w 2018486"/>
              <a:gd name="connsiteY8" fmla="*/ 398485 h 791835"/>
              <a:gd name="connsiteX9" fmla="*/ 393892 w 2018486"/>
              <a:gd name="connsiteY9" fmla="*/ 3093 h 79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6" h="791835">
                <a:moveTo>
                  <a:pt x="1588141" y="0"/>
                </a:moveTo>
                <a:lnTo>
                  <a:pt x="1571877" y="25609"/>
                </a:lnTo>
                <a:lnTo>
                  <a:pt x="399963" y="28650"/>
                </a:lnTo>
                <a:cubicBezTo>
                  <a:pt x="196003" y="29178"/>
                  <a:pt x="31089" y="194721"/>
                  <a:pt x="31615" y="398407"/>
                </a:cubicBezTo>
                <a:cubicBezTo>
                  <a:pt x="32144" y="602086"/>
                  <a:pt x="197915" y="766778"/>
                  <a:pt x="401876" y="766249"/>
                </a:cubicBezTo>
                <a:lnTo>
                  <a:pt x="2018486" y="762051"/>
                </a:lnTo>
                <a:lnTo>
                  <a:pt x="2017111" y="787629"/>
                </a:lnTo>
                <a:lnTo>
                  <a:pt x="395935" y="791834"/>
                </a:lnTo>
                <a:cubicBezTo>
                  <a:pt x="177835" y="792399"/>
                  <a:pt x="566" y="616292"/>
                  <a:pt x="2" y="398485"/>
                </a:cubicBezTo>
                <a:cubicBezTo>
                  <a:pt x="-563" y="180681"/>
                  <a:pt x="175787" y="3659"/>
                  <a:pt x="393892" y="3093"/>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zh-CN" altLang="en-US" sz="1200" dirty="0">
                <a:solidFill>
                  <a:schemeClr val="tx1">
                    <a:lumMod val="65000"/>
                    <a:lumOff val="35000"/>
                  </a:schemeClr>
                </a:solidFill>
                <a:latin typeface="+mn-ea"/>
                <a:cs typeface="+mn-ea"/>
              </a:rPr>
              <a:t>单击编辑标题</a:t>
            </a:r>
          </a:p>
        </p:txBody>
      </p:sp>
      <p:sp>
        <p:nvSpPr>
          <p:cNvPr id="8" name="MH_Other_1"/>
          <p:cNvSpPr/>
          <p:nvPr/>
        </p:nvSpPr>
        <p:spPr>
          <a:xfrm rot="21600000">
            <a:off x="4467451" y="2887860"/>
            <a:ext cx="694148" cy="694151"/>
          </a:xfrm>
          <a:custGeom>
            <a:avLst/>
            <a:gdLst>
              <a:gd name="connsiteX0" fmla="*/ 465963 w 925531"/>
              <a:gd name="connsiteY0" fmla="*/ 182094 h 925534"/>
              <a:gd name="connsiteX1" fmla="*/ 830139 w 925531"/>
              <a:gd name="connsiteY1" fmla="*/ 182133 h 925534"/>
              <a:gd name="connsiteX2" fmla="*/ 875778 w 925531"/>
              <a:gd name="connsiteY2" fmla="*/ 253776 h 925534"/>
              <a:gd name="connsiteX3" fmla="*/ 869005 w 925531"/>
              <a:gd name="connsiteY3" fmla="*/ 684570 h 925534"/>
              <a:gd name="connsiteX4" fmla="*/ 839616 w 925531"/>
              <a:gd name="connsiteY4" fmla="*/ 727327 h 925534"/>
              <a:gd name="connsiteX5" fmla="*/ 465895 w 925531"/>
              <a:gd name="connsiteY5" fmla="*/ 727286 h 925534"/>
              <a:gd name="connsiteX6" fmla="*/ 273154 w 925531"/>
              <a:gd name="connsiteY6" fmla="*/ 647424 h 925534"/>
              <a:gd name="connsiteX7" fmla="*/ 193337 w 925531"/>
              <a:gd name="connsiteY7" fmla="*/ 454658 h 925534"/>
              <a:gd name="connsiteX8" fmla="*/ 465963 w 925531"/>
              <a:gd name="connsiteY8" fmla="*/ 182094 h 925534"/>
              <a:gd name="connsiteX9" fmla="*/ 424518 w 925531"/>
              <a:gd name="connsiteY9" fmla="*/ 1594 h 925534"/>
              <a:gd name="connsiteX10" fmla="*/ 761817 w 925531"/>
              <a:gd name="connsiteY10" fmla="*/ 109623 h 925534"/>
              <a:gd name="connsiteX11" fmla="*/ 813559 w 925531"/>
              <a:gd name="connsiteY11" fmla="*/ 163236 h 925534"/>
              <a:gd name="connsiteX12" fmla="*/ 461529 w 925531"/>
              <a:gd name="connsiteY12" fmla="*/ 163190 h 925534"/>
              <a:gd name="connsiteX13" fmla="*/ 175930 w 925531"/>
              <a:gd name="connsiteY13" fmla="*/ 395908 h 925534"/>
              <a:gd name="connsiteX14" fmla="*/ 169999 w 925531"/>
              <a:gd name="connsiteY14" fmla="*/ 454657 h 925534"/>
              <a:gd name="connsiteX15" fmla="*/ 175915 w 925531"/>
              <a:gd name="connsiteY15" fmla="*/ 513405 h 925534"/>
              <a:gd name="connsiteX16" fmla="*/ 461462 w 925531"/>
              <a:gd name="connsiteY16" fmla="*/ 746186 h 925534"/>
              <a:gd name="connsiteX17" fmla="*/ 826631 w 925531"/>
              <a:gd name="connsiteY17" fmla="*/ 746228 h 925534"/>
              <a:gd name="connsiteX18" fmla="*/ 815914 w 925531"/>
              <a:gd name="connsiteY18" fmla="*/ 761820 h 925534"/>
              <a:gd name="connsiteX19" fmla="*/ 163716 w 925531"/>
              <a:gd name="connsiteY19" fmla="*/ 815914 h 925534"/>
              <a:gd name="connsiteX20" fmla="*/ 109622 w 925531"/>
              <a:gd name="connsiteY20" fmla="*/ 163718 h 925534"/>
              <a:gd name="connsiteX21" fmla="*/ 424518 w 925531"/>
              <a:gd name="connsiteY21" fmla="*/ 1594 h 92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5531" h="925534">
                <a:moveTo>
                  <a:pt x="465963" y="182094"/>
                </a:moveTo>
                <a:lnTo>
                  <a:pt x="830139" y="182133"/>
                </a:lnTo>
                <a:lnTo>
                  <a:pt x="875778" y="253776"/>
                </a:lnTo>
                <a:cubicBezTo>
                  <a:pt x="943567" y="387894"/>
                  <a:pt x="942824" y="549710"/>
                  <a:pt x="869005" y="684570"/>
                </a:cubicBezTo>
                <a:lnTo>
                  <a:pt x="839616" y="727327"/>
                </a:lnTo>
                <a:lnTo>
                  <a:pt x="465895" y="727286"/>
                </a:lnTo>
                <a:cubicBezTo>
                  <a:pt x="390625" y="727274"/>
                  <a:pt x="322477" y="696761"/>
                  <a:pt x="273154" y="647424"/>
                </a:cubicBezTo>
                <a:cubicBezTo>
                  <a:pt x="223826" y="598089"/>
                  <a:pt x="193330" y="529935"/>
                  <a:pt x="193337" y="454658"/>
                </a:cubicBezTo>
                <a:cubicBezTo>
                  <a:pt x="193351" y="304107"/>
                  <a:pt x="315408" y="182074"/>
                  <a:pt x="465963" y="182094"/>
                </a:cubicBezTo>
                <a:close/>
                <a:moveTo>
                  <a:pt x="424518" y="1594"/>
                </a:moveTo>
                <a:cubicBezTo>
                  <a:pt x="542537" y="-8195"/>
                  <a:pt x="664302" y="27044"/>
                  <a:pt x="761817" y="109623"/>
                </a:cubicBezTo>
                <a:lnTo>
                  <a:pt x="813559" y="163236"/>
                </a:lnTo>
                <a:lnTo>
                  <a:pt x="461529" y="163190"/>
                </a:lnTo>
                <a:cubicBezTo>
                  <a:pt x="320663" y="163174"/>
                  <a:pt x="203120" y="263079"/>
                  <a:pt x="175930" y="395908"/>
                </a:cubicBezTo>
                <a:lnTo>
                  <a:pt x="169999" y="454657"/>
                </a:lnTo>
                <a:lnTo>
                  <a:pt x="175915" y="513405"/>
                </a:lnTo>
                <a:cubicBezTo>
                  <a:pt x="203079" y="646238"/>
                  <a:pt x="320594" y="746169"/>
                  <a:pt x="461462" y="746186"/>
                </a:cubicBezTo>
                <a:lnTo>
                  <a:pt x="826631" y="746228"/>
                </a:lnTo>
                <a:lnTo>
                  <a:pt x="815914" y="761820"/>
                </a:lnTo>
                <a:cubicBezTo>
                  <a:pt x="650754" y="956858"/>
                  <a:pt x="358752" y="981075"/>
                  <a:pt x="163716" y="815914"/>
                </a:cubicBezTo>
                <a:cubicBezTo>
                  <a:pt x="-31321" y="650753"/>
                  <a:pt x="-55541" y="358757"/>
                  <a:pt x="109622" y="163718"/>
                </a:cubicBezTo>
                <a:cubicBezTo>
                  <a:pt x="192200" y="66201"/>
                  <a:pt x="306492" y="11384"/>
                  <a:pt x="424518" y="15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2400" dirty="0">
                <a:solidFill>
                  <a:schemeClr val="bg1"/>
                </a:solidFill>
                <a:latin typeface="+mn-ea"/>
                <a:cs typeface="+mn-ea"/>
              </a:rPr>
              <a:t>C</a:t>
            </a:r>
            <a:endParaRPr lang="zh-CN" altLang="en-US" sz="2400" dirty="0">
              <a:solidFill>
                <a:schemeClr val="bg1"/>
              </a:solidFill>
              <a:latin typeface="+mn-ea"/>
              <a:cs typeface="+mn-ea"/>
            </a:endParaRPr>
          </a:p>
        </p:txBody>
      </p:sp>
      <p:sp>
        <p:nvSpPr>
          <p:cNvPr id="9" name="MH_SubTitle_1"/>
          <p:cNvSpPr/>
          <p:nvPr/>
        </p:nvSpPr>
        <p:spPr>
          <a:xfrm rot="21600000">
            <a:off x="5077714" y="2441747"/>
            <a:ext cx="1488842" cy="586143"/>
          </a:xfrm>
          <a:custGeom>
            <a:avLst/>
            <a:gdLst>
              <a:gd name="connsiteX0" fmla="*/ 1595504 w 1985123"/>
              <a:gd name="connsiteY0" fmla="*/ 2 h 781524"/>
              <a:gd name="connsiteX1" fmla="*/ 1977046 w 1985123"/>
              <a:gd name="connsiteY1" fmla="*/ 309685 h 781524"/>
              <a:gd name="connsiteX2" fmla="*/ 1985123 w 1985123"/>
              <a:gd name="connsiteY2" fmla="*/ 388052 h 781524"/>
              <a:gd name="connsiteX3" fmla="*/ 1977406 w 1985123"/>
              <a:gd name="connsiteY3" fmla="*/ 466450 h 781524"/>
              <a:gd name="connsiteX4" fmla="*/ 1597279 w 1985123"/>
              <a:gd name="connsiteY4" fmla="*/ 777880 h 781524"/>
              <a:gd name="connsiteX5" fmla="*/ 1472 w 1985123"/>
              <a:gd name="connsiteY5" fmla="*/ 781524 h 781524"/>
              <a:gd name="connsiteX6" fmla="*/ 0 w 1985123"/>
              <a:gd name="connsiteY6" fmla="*/ 756303 h 781524"/>
              <a:gd name="connsiteX7" fmla="*/ 1591309 w 1985123"/>
              <a:gd name="connsiteY7" fmla="*/ 752675 h 781524"/>
              <a:gd name="connsiteX8" fmla="*/ 1954004 w 1985123"/>
              <a:gd name="connsiteY8" fmla="*/ 388124 h 781524"/>
              <a:gd name="connsiteX9" fmla="*/ 1589647 w 1985123"/>
              <a:gd name="connsiteY9" fmla="*/ 25236 h 781524"/>
              <a:gd name="connsiteX10" fmla="*/ 436072 w 1985123"/>
              <a:gd name="connsiteY10" fmla="*/ 27875 h 781524"/>
              <a:gd name="connsiteX11" fmla="*/ 419935 w 1985123"/>
              <a:gd name="connsiteY11" fmla="*/ 2689 h 7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5123" h="781524">
                <a:moveTo>
                  <a:pt x="1595504" y="2"/>
                </a:moveTo>
                <a:cubicBezTo>
                  <a:pt x="1783354" y="-425"/>
                  <a:pt x="1940392" y="132538"/>
                  <a:pt x="1977046" y="309685"/>
                </a:cubicBezTo>
                <a:lnTo>
                  <a:pt x="1985123" y="388052"/>
                </a:lnTo>
                <a:lnTo>
                  <a:pt x="1977406" y="466450"/>
                </a:lnTo>
                <a:cubicBezTo>
                  <a:pt x="1941563" y="643769"/>
                  <a:pt x="1785133" y="777446"/>
                  <a:pt x="1597279" y="777880"/>
                </a:cubicBezTo>
                <a:lnTo>
                  <a:pt x="1472" y="781524"/>
                </a:lnTo>
                <a:lnTo>
                  <a:pt x="0" y="756303"/>
                </a:lnTo>
                <a:lnTo>
                  <a:pt x="1591309" y="752675"/>
                </a:lnTo>
                <a:cubicBezTo>
                  <a:pt x="1792080" y="752212"/>
                  <a:pt x="1954467" y="589003"/>
                  <a:pt x="1954004" y="388124"/>
                </a:cubicBezTo>
                <a:cubicBezTo>
                  <a:pt x="1953543" y="187250"/>
                  <a:pt x="1790421" y="24778"/>
                  <a:pt x="1589647" y="25236"/>
                </a:cubicBezTo>
                <a:lnTo>
                  <a:pt x="436072" y="27875"/>
                </a:lnTo>
                <a:lnTo>
                  <a:pt x="419935" y="2689"/>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zh-CN" altLang="en-US" sz="1200" dirty="0">
                <a:solidFill>
                  <a:schemeClr val="tx1">
                    <a:lumMod val="65000"/>
                    <a:lumOff val="35000"/>
                  </a:schemeClr>
                </a:solidFill>
                <a:latin typeface="+mn-ea"/>
                <a:cs typeface="+mn-ea"/>
              </a:rPr>
              <a:t>单击编辑标题</a:t>
            </a:r>
          </a:p>
        </p:txBody>
      </p:sp>
      <p:sp>
        <p:nvSpPr>
          <p:cNvPr id="10" name="MH_Other_2"/>
          <p:cNvSpPr/>
          <p:nvPr/>
        </p:nvSpPr>
        <p:spPr>
          <a:xfrm rot="21600000">
            <a:off x="3979256" y="3632146"/>
            <a:ext cx="704622" cy="704411"/>
          </a:xfrm>
          <a:custGeom>
            <a:avLst/>
            <a:gdLst>
              <a:gd name="connsiteX0" fmla="*/ 465386 w 939496"/>
              <a:gd name="connsiteY0" fmla="*/ 184807 h 939215"/>
              <a:gd name="connsiteX1" fmla="*/ 743210 w 939496"/>
              <a:gd name="connsiteY1" fmla="*/ 459788 h 939215"/>
              <a:gd name="connsiteX2" fmla="*/ 662960 w 939496"/>
              <a:gd name="connsiteY2" fmla="*/ 655870 h 939215"/>
              <a:gd name="connsiteX3" fmla="*/ 467630 w 939496"/>
              <a:gd name="connsiteY3" fmla="*/ 738051 h 939215"/>
              <a:gd name="connsiteX4" fmla="*/ 88271 w 939496"/>
              <a:gd name="connsiteY4" fmla="*/ 740296 h 939215"/>
              <a:gd name="connsiteX5" fmla="*/ 58270 w 939496"/>
              <a:gd name="connsiteY5" fmla="*/ 697083 h 939215"/>
              <a:gd name="connsiteX6" fmla="*/ 49675 w 939496"/>
              <a:gd name="connsiteY6" fmla="*/ 259967 h 939215"/>
              <a:gd name="connsiteX7" fmla="*/ 95713 w 939496"/>
              <a:gd name="connsiteY7" fmla="*/ 186998 h 939215"/>
              <a:gd name="connsiteX8" fmla="*/ 506736 w 939496"/>
              <a:gd name="connsiteY8" fmla="*/ 1398 h 939215"/>
              <a:gd name="connsiteX9" fmla="*/ 827024 w 939496"/>
              <a:gd name="connsiteY9" fmla="*/ 164059 h 939215"/>
              <a:gd name="connsiteX10" fmla="*/ 774722 w 939496"/>
              <a:gd name="connsiteY10" fmla="*/ 826205 h 939215"/>
              <a:gd name="connsiteX11" fmla="*/ 112475 w 939496"/>
              <a:gd name="connsiteY11" fmla="*/ 775156 h 939215"/>
              <a:gd name="connsiteX12" fmla="*/ 101534 w 939496"/>
              <a:gd name="connsiteY12" fmla="*/ 759400 h 939215"/>
              <a:gd name="connsiteX13" fmla="*/ 472208 w 939496"/>
              <a:gd name="connsiteY13" fmla="*/ 757206 h 939215"/>
              <a:gd name="connsiteX14" fmla="*/ 766903 w 939496"/>
              <a:gd name="connsiteY14" fmla="*/ 459644 h 939215"/>
              <a:gd name="connsiteX15" fmla="*/ 766898 w 939496"/>
              <a:gd name="connsiteY15" fmla="*/ 459643 h 939215"/>
              <a:gd name="connsiteX16" fmla="*/ 469810 w 939496"/>
              <a:gd name="connsiteY16" fmla="*/ 165598 h 939215"/>
              <a:gd name="connsiteX17" fmla="*/ 112471 w 939496"/>
              <a:gd name="connsiteY17" fmla="*/ 167717 h 939215"/>
              <a:gd name="connsiteX18" fmla="*/ 164780 w 939496"/>
              <a:gd name="connsiteY18" fmla="*/ 113010 h 939215"/>
              <a:gd name="connsiteX19" fmla="*/ 506736 w 939496"/>
              <a:gd name="connsiteY19" fmla="*/ 1398 h 93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9496" h="939215">
                <a:moveTo>
                  <a:pt x="465386" y="184807"/>
                </a:moveTo>
                <a:cubicBezTo>
                  <a:pt x="618208" y="183901"/>
                  <a:pt x="742595" y="307012"/>
                  <a:pt x="743210" y="459788"/>
                </a:cubicBezTo>
                <a:cubicBezTo>
                  <a:pt x="743522" y="536171"/>
                  <a:pt x="712832" y="605514"/>
                  <a:pt x="662960" y="655870"/>
                </a:cubicBezTo>
                <a:cubicBezTo>
                  <a:pt x="613088" y="706223"/>
                  <a:pt x="544042" y="737600"/>
                  <a:pt x="467630" y="738051"/>
                </a:cubicBezTo>
                <a:lnTo>
                  <a:pt x="88271" y="740296"/>
                </a:lnTo>
                <a:lnTo>
                  <a:pt x="58270" y="697083"/>
                </a:lnTo>
                <a:cubicBezTo>
                  <a:pt x="-17201" y="560661"/>
                  <a:pt x="-18605" y="396466"/>
                  <a:pt x="49675" y="259967"/>
                </a:cubicBezTo>
                <a:lnTo>
                  <a:pt x="95713" y="186998"/>
                </a:lnTo>
                <a:close/>
                <a:moveTo>
                  <a:pt x="506736" y="1398"/>
                </a:moveTo>
                <a:cubicBezTo>
                  <a:pt x="626576" y="10637"/>
                  <a:pt x="742808" y="65584"/>
                  <a:pt x="827024" y="164059"/>
                </a:cubicBezTo>
                <a:cubicBezTo>
                  <a:pt x="995457" y="361002"/>
                  <a:pt x="972038" y="657454"/>
                  <a:pt x="774722" y="826205"/>
                </a:cubicBezTo>
                <a:cubicBezTo>
                  <a:pt x="577405" y="994959"/>
                  <a:pt x="280906" y="972100"/>
                  <a:pt x="112475" y="775156"/>
                </a:cubicBezTo>
                <a:lnTo>
                  <a:pt x="101534" y="759400"/>
                </a:lnTo>
                <a:lnTo>
                  <a:pt x="472208" y="757206"/>
                </a:lnTo>
                <a:cubicBezTo>
                  <a:pt x="635622" y="756234"/>
                  <a:pt x="767563" y="623012"/>
                  <a:pt x="766903" y="459644"/>
                </a:cubicBezTo>
                <a:lnTo>
                  <a:pt x="766898" y="459643"/>
                </a:lnTo>
                <a:cubicBezTo>
                  <a:pt x="766232" y="296277"/>
                  <a:pt x="633225" y="164629"/>
                  <a:pt x="469810" y="165598"/>
                </a:cubicBezTo>
                <a:lnTo>
                  <a:pt x="112471" y="167717"/>
                </a:lnTo>
                <a:lnTo>
                  <a:pt x="164780" y="113010"/>
                </a:lnTo>
                <a:cubicBezTo>
                  <a:pt x="263436" y="28636"/>
                  <a:pt x="386888" y="-7838"/>
                  <a:pt x="506736" y="139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en-US" altLang="zh-CN" sz="2400" dirty="0">
                <a:solidFill>
                  <a:schemeClr val="bg1"/>
                </a:solidFill>
                <a:latin typeface="+mn-ea"/>
                <a:cs typeface="+mn-ea"/>
              </a:rPr>
              <a:t>D</a:t>
            </a:r>
            <a:endParaRPr lang="zh-CN" altLang="en-US" sz="2400" dirty="0">
              <a:solidFill>
                <a:schemeClr val="bg1"/>
              </a:solidFill>
              <a:latin typeface="+mn-ea"/>
              <a:cs typeface="+mn-ea"/>
            </a:endParaRPr>
          </a:p>
        </p:txBody>
      </p:sp>
      <p:sp>
        <p:nvSpPr>
          <p:cNvPr id="11" name="MH_SubTitle_2"/>
          <p:cNvSpPr/>
          <p:nvPr/>
        </p:nvSpPr>
        <p:spPr>
          <a:xfrm rot="21600000">
            <a:off x="2550514" y="3185543"/>
            <a:ext cx="1513862" cy="593882"/>
          </a:xfrm>
          <a:custGeom>
            <a:avLst/>
            <a:gdLst>
              <a:gd name="connsiteX0" fmla="*/ 1588140 w 2018482"/>
              <a:gd name="connsiteY0" fmla="*/ 0 h 791843"/>
              <a:gd name="connsiteX1" fmla="*/ 1571873 w 2018482"/>
              <a:gd name="connsiteY1" fmla="*/ 25617 h 791843"/>
              <a:gd name="connsiteX2" fmla="*/ 399959 w 2018482"/>
              <a:gd name="connsiteY2" fmla="*/ 28657 h 791843"/>
              <a:gd name="connsiteX3" fmla="*/ 31611 w 2018482"/>
              <a:gd name="connsiteY3" fmla="*/ 398411 h 791843"/>
              <a:gd name="connsiteX4" fmla="*/ 401875 w 2018482"/>
              <a:gd name="connsiteY4" fmla="*/ 766253 h 791843"/>
              <a:gd name="connsiteX5" fmla="*/ 2018482 w 2018482"/>
              <a:gd name="connsiteY5" fmla="*/ 762062 h 791843"/>
              <a:gd name="connsiteX6" fmla="*/ 2017109 w 2018482"/>
              <a:gd name="connsiteY6" fmla="*/ 787637 h 791843"/>
              <a:gd name="connsiteX7" fmla="*/ 395937 w 2018482"/>
              <a:gd name="connsiteY7" fmla="*/ 791842 h 791843"/>
              <a:gd name="connsiteX8" fmla="*/ 2 w 2018482"/>
              <a:gd name="connsiteY8" fmla="*/ 398492 h 791843"/>
              <a:gd name="connsiteX9" fmla="*/ 393889 w 2018482"/>
              <a:gd name="connsiteY9" fmla="*/ 3100 h 79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482" h="791843">
                <a:moveTo>
                  <a:pt x="1588140" y="0"/>
                </a:moveTo>
                <a:lnTo>
                  <a:pt x="1571873" y="25617"/>
                </a:lnTo>
                <a:lnTo>
                  <a:pt x="399959" y="28657"/>
                </a:lnTo>
                <a:cubicBezTo>
                  <a:pt x="196003" y="29186"/>
                  <a:pt x="31083" y="194729"/>
                  <a:pt x="31611" y="398411"/>
                </a:cubicBezTo>
                <a:cubicBezTo>
                  <a:pt x="32139" y="602091"/>
                  <a:pt x="197916" y="766783"/>
                  <a:pt x="401875" y="766253"/>
                </a:cubicBezTo>
                <a:lnTo>
                  <a:pt x="2018482" y="762062"/>
                </a:lnTo>
                <a:lnTo>
                  <a:pt x="2017109" y="787637"/>
                </a:lnTo>
                <a:lnTo>
                  <a:pt x="395937" y="791842"/>
                </a:lnTo>
                <a:cubicBezTo>
                  <a:pt x="177827" y="792404"/>
                  <a:pt x="563" y="616299"/>
                  <a:pt x="2" y="398492"/>
                </a:cubicBezTo>
                <a:cubicBezTo>
                  <a:pt x="-562" y="180691"/>
                  <a:pt x="175784" y="3666"/>
                  <a:pt x="393889" y="310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r>
              <a:rPr lang="zh-CN" altLang="en-US" sz="1200" dirty="0">
                <a:solidFill>
                  <a:schemeClr val="tx1">
                    <a:lumMod val="65000"/>
                    <a:lumOff val="35000"/>
                  </a:schemeClr>
                </a:solidFill>
                <a:latin typeface="+mn-ea"/>
                <a:cs typeface="+mn-ea"/>
              </a:rPr>
              <a:t>单击编辑标题</a:t>
            </a:r>
          </a:p>
        </p:txBody>
      </p:sp>
      <p:sp>
        <p:nvSpPr>
          <p:cNvPr id="12" name="文本框 11"/>
          <p:cNvSpPr txBox="1"/>
          <p:nvPr/>
        </p:nvSpPr>
        <p:spPr>
          <a:xfrm>
            <a:off x="5292080" y="1570565"/>
            <a:ext cx="2486843" cy="444096"/>
          </a:xfrm>
          <a:prstGeom prst="rect">
            <a:avLst/>
          </a:prstGeom>
          <a:noFill/>
        </p:spPr>
        <p:txBody>
          <a:bodyPr wrap="square" rtlCol="0">
            <a:spAutoFit/>
          </a:bodyPr>
          <a:lstStyle/>
          <a:p>
            <a:pPr defTabSz="912495">
              <a:lnSpc>
                <a:spcPct val="127000"/>
              </a:lnSpc>
              <a:spcBef>
                <a:spcPct val="20000"/>
              </a:spcBef>
              <a:defRPr/>
            </a:pPr>
            <a:r>
              <a:rPr lang="zh-CN" altLang="en-US" sz="900" dirty="0">
                <a:solidFill>
                  <a:schemeClr val="tx1">
                    <a:lumMod val="65000"/>
                    <a:lumOff val="35000"/>
                  </a:schemeClr>
                </a:solidFill>
                <a:latin typeface="+mn-ea"/>
                <a:cs typeface="+mn-ea"/>
                <a:sym typeface="Arial" panose="020B0604020202020204" pitchFamily="34" charset="0"/>
              </a:rPr>
              <a:t>单击此处可编辑内容，根据您的需要自由拉伸文本框大小</a:t>
            </a:r>
            <a:endParaRPr lang="en-US" altLang="zh-CN" sz="900" dirty="0">
              <a:solidFill>
                <a:schemeClr val="tx1">
                  <a:lumMod val="65000"/>
                  <a:lumOff val="35000"/>
                </a:schemeClr>
              </a:solidFill>
              <a:latin typeface="+mn-ea"/>
              <a:cs typeface="+mn-ea"/>
              <a:sym typeface="Arial" panose="020B0604020202020204" pitchFamily="34" charset="0"/>
            </a:endParaRPr>
          </a:p>
        </p:txBody>
      </p:sp>
      <p:sp>
        <p:nvSpPr>
          <p:cNvPr id="13" name="文本框 12"/>
          <p:cNvSpPr txBox="1"/>
          <p:nvPr/>
        </p:nvSpPr>
        <p:spPr>
          <a:xfrm>
            <a:off x="5292080" y="3071948"/>
            <a:ext cx="2486843" cy="444096"/>
          </a:xfrm>
          <a:prstGeom prst="rect">
            <a:avLst/>
          </a:prstGeom>
          <a:noFill/>
        </p:spPr>
        <p:txBody>
          <a:bodyPr wrap="square" rtlCol="0">
            <a:spAutoFit/>
          </a:bodyPr>
          <a:lstStyle/>
          <a:p>
            <a:pPr defTabSz="912495">
              <a:lnSpc>
                <a:spcPct val="127000"/>
              </a:lnSpc>
              <a:spcBef>
                <a:spcPct val="20000"/>
              </a:spcBef>
              <a:defRPr/>
            </a:pPr>
            <a:r>
              <a:rPr lang="zh-CN" altLang="en-US" sz="900" dirty="0">
                <a:solidFill>
                  <a:schemeClr val="tx1">
                    <a:lumMod val="65000"/>
                    <a:lumOff val="35000"/>
                  </a:schemeClr>
                </a:solidFill>
                <a:latin typeface="+mn-ea"/>
                <a:cs typeface="+mn-ea"/>
                <a:sym typeface="Arial" panose="020B0604020202020204" pitchFamily="34" charset="0"/>
              </a:rPr>
              <a:t>单击此处可编辑内容，根据您的需要自由拉伸文本框大小</a:t>
            </a:r>
            <a:endParaRPr lang="en-US" altLang="zh-CN" sz="900" dirty="0">
              <a:solidFill>
                <a:schemeClr val="tx1">
                  <a:lumMod val="65000"/>
                  <a:lumOff val="35000"/>
                </a:schemeClr>
              </a:solidFill>
              <a:latin typeface="+mn-ea"/>
              <a:cs typeface="+mn-ea"/>
              <a:sym typeface="Arial" panose="020B0604020202020204" pitchFamily="34" charset="0"/>
            </a:endParaRPr>
          </a:p>
        </p:txBody>
      </p:sp>
      <p:sp>
        <p:nvSpPr>
          <p:cNvPr id="14" name="文本框 13"/>
          <p:cNvSpPr txBox="1"/>
          <p:nvPr/>
        </p:nvSpPr>
        <p:spPr>
          <a:xfrm>
            <a:off x="1365077" y="2308318"/>
            <a:ext cx="2486843" cy="444096"/>
          </a:xfrm>
          <a:prstGeom prst="rect">
            <a:avLst/>
          </a:prstGeom>
          <a:noFill/>
        </p:spPr>
        <p:txBody>
          <a:bodyPr wrap="square" rtlCol="0">
            <a:spAutoFit/>
          </a:bodyPr>
          <a:lstStyle/>
          <a:p>
            <a:pPr algn="r" defTabSz="912495">
              <a:lnSpc>
                <a:spcPct val="127000"/>
              </a:lnSpc>
              <a:spcBef>
                <a:spcPct val="20000"/>
              </a:spcBef>
              <a:defRPr/>
            </a:pPr>
            <a:r>
              <a:rPr lang="zh-CN" altLang="en-US" sz="900" dirty="0">
                <a:solidFill>
                  <a:schemeClr val="tx1">
                    <a:lumMod val="65000"/>
                    <a:lumOff val="35000"/>
                  </a:schemeClr>
                </a:solidFill>
                <a:latin typeface="+mn-ea"/>
                <a:cs typeface="+mn-ea"/>
                <a:sym typeface="Arial" panose="020B0604020202020204" pitchFamily="34" charset="0"/>
              </a:rPr>
              <a:t>单击此处可编辑内容，根据您的需要自由拉伸文本框大小</a:t>
            </a:r>
            <a:endParaRPr lang="en-US" altLang="zh-CN" sz="900" dirty="0">
              <a:solidFill>
                <a:schemeClr val="tx1">
                  <a:lumMod val="65000"/>
                  <a:lumOff val="35000"/>
                </a:schemeClr>
              </a:solidFill>
              <a:latin typeface="+mn-ea"/>
              <a:cs typeface="+mn-ea"/>
              <a:sym typeface="Arial" panose="020B0604020202020204" pitchFamily="34" charset="0"/>
            </a:endParaRPr>
          </a:p>
        </p:txBody>
      </p:sp>
      <p:sp>
        <p:nvSpPr>
          <p:cNvPr id="15" name="文本框 14"/>
          <p:cNvSpPr txBox="1"/>
          <p:nvPr/>
        </p:nvSpPr>
        <p:spPr>
          <a:xfrm>
            <a:off x="1365077" y="3809701"/>
            <a:ext cx="2486843" cy="444096"/>
          </a:xfrm>
          <a:prstGeom prst="rect">
            <a:avLst/>
          </a:prstGeom>
          <a:noFill/>
        </p:spPr>
        <p:txBody>
          <a:bodyPr wrap="square" rtlCol="0">
            <a:spAutoFit/>
          </a:bodyPr>
          <a:lstStyle/>
          <a:p>
            <a:pPr algn="r" defTabSz="912495">
              <a:lnSpc>
                <a:spcPct val="127000"/>
              </a:lnSpc>
              <a:spcBef>
                <a:spcPct val="20000"/>
              </a:spcBef>
              <a:defRPr/>
            </a:pPr>
            <a:r>
              <a:rPr lang="zh-CN" altLang="en-US" sz="900" dirty="0">
                <a:solidFill>
                  <a:schemeClr val="tx1">
                    <a:lumMod val="65000"/>
                    <a:lumOff val="35000"/>
                  </a:schemeClr>
                </a:solidFill>
                <a:latin typeface="+mn-ea"/>
                <a:cs typeface="+mn-ea"/>
                <a:sym typeface="Arial" panose="020B0604020202020204" pitchFamily="34" charset="0"/>
              </a:rPr>
              <a:t>单击此处可编辑内容，根据您的需要自由拉伸文本框大小</a:t>
            </a:r>
            <a:endParaRPr lang="en-US" altLang="zh-CN" sz="900" dirty="0">
              <a:solidFill>
                <a:schemeClr val="tx1">
                  <a:lumMod val="65000"/>
                  <a:lumOff val="35000"/>
                </a:schemeClr>
              </a:solidFill>
              <a:latin typeface="+mn-ea"/>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75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750"/>
                                        <p:tgtEl>
                                          <p:spTgt spid="5"/>
                                        </p:tgtEl>
                                      </p:cBhvr>
                                    </p:animEffect>
                                  </p:childTnLst>
                                </p:cTn>
                              </p:par>
                            </p:childTnLst>
                          </p:cTn>
                        </p:par>
                        <p:par>
                          <p:cTn id="21" fill="hold">
                            <p:stCondLst>
                              <p:cond delay="2000"/>
                            </p:stCondLst>
                            <p:childTnLst>
                              <p:par>
                                <p:cTn id="22" presetID="2" presetClass="entr" presetSubtype="2" repeatDur="0" restart="never"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4" presetClass="entr" presetSubtype="10" repeatDur="0" restart="never"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750"/>
                                        <p:tgtEl>
                                          <p:spTgt spid="6"/>
                                        </p:tgtEl>
                                      </p:cBhvr>
                                    </p:animEffect>
                                  </p:childTnLst>
                                </p:cTn>
                              </p:par>
                            </p:childTnLst>
                          </p:cTn>
                        </p:par>
                        <p:par>
                          <p:cTn id="30" fill="hold">
                            <p:stCondLst>
                              <p:cond delay="3500"/>
                            </p:stCondLst>
                            <p:childTnLst>
                              <p:par>
                                <p:cTn id="31" presetID="22" presetClass="entr" presetSubtype="2" repeatDur="0" restart="never"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750"/>
                                        <p:tgtEl>
                                          <p:spTgt spid="7"/>
                                        </p:tgtEl>
                                      </p:cBhvr>
                                    </p:animEffect>
                                  </p:childTnLst>
                                </p:cTn>
                              </p:par>
                            </p:childTnLst>
                          </p:cTn>
                        </p:par>
                        <p:par>
                          <p:cTn id="34" fill="hold">
                            <p:stCondLst>
                              <p:cond delay="4500"/>
                            </p:stCondLst>
                            <p:childTnLst>
                              <p:par>
                                <p:cTn id="35" presetID="2" presetClass="entr" presetSubtype="8" repeatDur="0" restart="never"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14" presetClass="entr" presetSubtype="10" repeatDur="0" restart="never"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750"/>
                                        <p:tgtEl>
                                          <p:spTgt spid="8"/>
                                        </p:tgtEl>
                                      </p:cBhvr>
                                    </p:animEffect>
                                  </p:childTnLst>
                                </p:cTn>
                              </p:par>
                            </p:childTnLst>
                          </p:cTn>
                        </p:par>
                        <p:par>
                          <p:cTn id="43" fill="hold">
                            <p:stCondLst>
                              <p:cond delay="6000"/>
                            </p:stCondLst>
                            <p:childTnLst>
                              <p:par>
                                <p:cTn id="44" presetID="22" presetClass="entr" presetSubtype="8" repeatDur="0" restart="never"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750"/>
                                        <p:tgtEl>
                                          <p:spTgt spid="9"/>
                                        </p:tgtEl>
                                      </p:cBhvr>
                                    </p:animEffect>
                                  </p:childTnLst>
                                </p:cTn>
                              </p:par>
                            </p:childTnLst>
                          </p:cTn>
                        </p:par>
                        <p:par>
                          <p:cTn id="47" fill="hold">
                            <p:stCondLst>
                              <p:cond delay="7000"/>
                            </p:stCondLst>
                            <p:childTnLst>
                              <p:par>
                                <p:cTn id="48" presetID="2" presetClass="entr" presetSubtype="2" repeatDur="0" restart="never"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1+#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childTnLst>
                          </p:cTn>
                        </p:par>
                        <p:par>
                          <p:cTn id="52" fill="hold">
                            <p:stCondLst>
                              <p:cond delay="7500"/>
                            </p:stCondLst>
                            <p:childTnLst>
                              <p:par>
                                <p:cTn id="53" presetID="14" presetClass="entr" presetSubtype="10" repeatDur="0" restart="never"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750"/>
                                        <p:tgtEl>
                                          <p:spTgt spid="10"/>
                                        </p:tgtEl>
                                      </p:cBhvr>
                                    </p:animEffect>
                                  </p:childTnLst>
                                </p:cTn>
                              </p:par>
                            </p:childTnLst>
                          </p:cTn>
                        </p:par>
                        <p:par>
                          <p:cTn id="56" fill="hold">
                            <p:stCondLst>
                              <p:cond delay="8500"/>
                            </p:stCondLst>
                            <p:childTnLst>
                              <p:par>
                                <p:cTn id="57" presetID="22" presetClass="entr" presetSubtype="2" repeatDur="0" restart="never"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750"/>
                                        <p:tgtEl>
                                          <p:spTgt spid="11"/>
                                        </p:tgtEl>
                                      </p:cBhvr>
                                    </p:animEffect>
                                  </p:childTnLst>
                                </p:cTn>
                              </p:par>
                            </p:childTnLst>
                          </p:cTn>
                        </p:par>
                        <p:par>
                          <p:cTn id="60" fill="hold">
                            <p:stCondLst>
                              <p:cond delay="9500"/>
                            </p:stCondLst>
                            <p:childTnLst>
                              <p:par>
                                <p:cTn id="61" presetID="2" presetClass="entr" presetSubtype="8" repeatDur="0" restart="never"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四、下一步工作计划</a:t>
            </a:r>
          </a:p>
        </p:txBody>
      </p:sp>
      <p:sp>
        <p:nvSpPr>
          <p:cNvPr id="4" name="椭圆 3"/>
          <p:cNvSpPr/>
          <p:nvPr/>
        </p:nvSpPr>
        <p:spPr>
          <a:xfrm>
            <a:off x="3625070" y="1569436"/>
            <a:ext cx="695406" cy="6954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bg1"/>
                </a:solidFill>
                <a:latin typeface="+mn-ea"/>
                <a:cs typeface="+mn-ea"/>
              </a:rPr>
              <a:t>1</a:t>
            </a:r>
            <a:endParaRPr lang="zh-CN" altLang="en-US" sz="1800" dirty="0">
              <a:solidFill>
                <a:schemeClr val="bg1"/>
              </a:solidFill>
              <a:latin typeface="+mn-ea"/>
              <a:cs typeface="+mn-ea"/>
            </a:endParaRPr>
          </a:p>
        </p:txBody>
      </p:sp>
      <p:sp>
        <p:nvSpPr>
          <p:cNvPr id="5" name="椭圆 4"/>
          <p:cNvSpPr/>
          <p:nvPr/>
        </p:nvSpPr>
        <p:spPr>
          <a:xfrm>
            <a:off x="3625070" y="2698691"/>
            <a:ext cx="695406" cy="6954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bg1"/>
                </a:solidFill>
                <a:latin typeface="+mn-ea"/>
                <a:cs typeface="+mn-ea"/>
              </a:rPr>
              <a:t>3</a:t>
            </a:r>
            <a:endParaRPr lang="zh-CN" altLang="en-US" sz="1800" dirty="0">
              <a:solidFill>
                <a:schemeClr val="bg1"/>
              </a:solidFill>
              <a:latin typeface="+mn-ea"/>
              <a:cs typeface="+mn-ea"/>
            </a:endParaRPr>
          </a:p>
        </p:txBody>
      </p:sp>
      <p:sp>
        <p:nvSpPr>
          <p:cNvPr id="6" name="椭圆 5"/>
          <p:cNvSpPr/>
          <p:nvPr/>
        </p:nvSpPr>
        <p:spPr>
          <a:xfrm>
            <a:off x="4840019" y="2698691"/>
            <a:ext cx="695406" cy="6954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bg1"/>
                </a:solidFill>
                <a:latin typeface="+mn-ea"/>
                <a:cs typeface="+mn-ea"/>
              </a:rPr>
              <a:t>4</a:t>
            </a:r>
            <a:endParaRPr lang="zh-CN" altLang="en-US" sz="1800" dirty="0">
              <a:solidFill>
                <a:schemeClr val="bg1"/>
              </a:solidFill>
              <a:latin typeface="+mn-ea"/>
              <a:cs typeface="+mn-ea"/>
            </a:endParaRPr>
          </a:p>
        </p:txBody>
      </p:sp>
      <p:sp>
        <p:nvSpPr>
          <p:cNvPr id="7" name="椭圆 6"/>
          <p:cNvSpPr/>
          <p:nvPr/>
        </p:nvSpPr>
        <p:spPr>
          <a:xfrm>
            <a:off x="4840019" y="1569436"/>
            <a:ext cx="695406" cy="6954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bg1"/>
                </a:solidFill>
                <a:latin typeface="+mn-ea"/>
                <a:cs typeface="+mn-ea"/>
              </a:rPr>
              <a:t>2</a:t>
            </a:r>
            <a:endParaRPr lang="zh-CN" altLang="en-US" sz="1800" dirty="0">
              <a:solidFill>
                <a:schemeClr val="bg1"/>
              </a:solidFill>
              <a:latin typeface="+mn-ea"/>
              <a:cs typeface="+mn-ea"/>
            </a:endParaRPr>
          </a:p>
        </p:txBody>
      </p:sp>
      <p:sp>
        <p:nvSpPr>
          <p:cNvPr id="8" name="椭圆 7"/>
          <p:cNvSpPr/>
          <p:nvPr/>
        </p:nvSpPr>
        <p:spPr>
          <a:xfrm>
            <a:off x="3625070" y="1569436"/>
            <a:ext cx="226235" cy="226235"/>
          </a:xfrm>
          <a:prstGeom prst="ellipse">
            <a:avLst/>
          </a:prstGeom>
          <a:solidFill>
            <a:schemeClr val="accent1"/>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latin typeface="+mn-ea"/>
              <a:cs typeface="+mn-ea"/>
            </a:endParaRPr>
          </a:p>
        </p:txBody>
      </p:sp>
      <p:sp>
        <p:nvSpPr>
          <p:cNvPr id="9" name="椭圆 8"/>
          <p:cNvSpPr/>
          <p:nvPr/>
        </p:nvSpPr>
        <p:spPr>
          <a:xfrm>
            <a:off x="5309190" y="1569436"/>
            <a:ext cx="226235" cy="226235"/>
          </a:xfrm>
          <a:prstGeom prst="ellipse">
            <a:avLst/>
          </a:prstGeom>
          <a:solidFill>
            <a:schemeClr val="accent2"/>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latin typeface="+mn-ea"/>
              <a:cs typeface="+mn-ea"/>
            </a:endParaRPr>
          </a:p>
        </p:txBody>
      </p:sp>
      <p:sp>
        <p:nvSpPr>
          <p:cNvPr id="10" name="椭圆 9"/>
          <p:cNvSpPr/>
          <p:nvPr/>
        </p:nvSpPr>
        <p:spPr>
          <a:xfrm>
            <a:off x="3625070" y="3166560"/>
            <a:ext cx="226235" cy="226235"/>
          </a:xfrm>
          <a:prstGeom prst="ellipse">
            <a:avLst/>
          </a:prstGeom>
          <a:solidFill>
            <a:schemeClr val="accent3"/>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latin typeface="+mn-ea"/>
              <a:cs typeface="+mn-ea"/>
            </a:endParaRPr>
          </a:p>
        </p:txBody>
      </p:sp>
      <p:sp>
        <p:nvSpPr>
          <p:cNvPr id="11" name="椭圆 10"/>
          <p:cNvSpPr/>
          <p:nvPr/>
        </p:nvSpPr>
        <p:spPr>
          <a:xfrm>
            <a:off x="5309190" y="3166560"/>
            <a:ext cx="226235" cy="226235"/>
          </a:xfrm>
          <a:prstGeom prst="ellipse">
            <a:avLst/>
          </a:prstGeom>
          <a:solidFill>
            <a:schemeClr val="accent4"/>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bg1"/>
              </a:solidFill>
              <a:latin typeface="+mn-ea"/>
              <a:cs typeface="+mn-ea"/>
            </a:endParaRPr>
          </a:p>
        </p:txBody>
      </p:sp>
      <p:cxnSp>
        <p:nvCxnSpPr>
          <p:cNvPr id="12" name="直接连接符 11"/>
          <p:cNvCxnSpPr/>
          <p:nvPr/>
        </p:nvCxnSpPr>
        <p:spPr>
          <a:xfrm flipV="1">
            <a:off x="3726114" y="1059583"/>
            <a:ext cx="0" cy="44482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756114" y="1059582"/>
            <a:ext cx="2970000" cy="0"/>
          </a:xfrm>
          <a:prstGeom prst="line">
            <a:avLst/>
          </a:prstGeom>
          <a:ln>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85800" y="1135588"/>
            <a:ext cx="2765076" cy="803297"/>
          </a:xfrm>
          <a:prstGeom prst="rect">
            <a:avLst/>
          </a:prstGeom>
          <a:noFill/>
        </p:spPr>
        <p:txBody>
          <a:bodyPr wrap="square" rtlCol="0">
            <a:spAutoFit/>
          </a:bodyPr>
          <a:lstStyle/>
          <a:p>
            <a:r>
              <a:rPr lang="zh-CN" altLang="en-US" sz="1200" dirty="0">
                <a:solidFill>
                  <a:schemeClr val="tx1">
                    <a:lumMod val="65000"/>
                    <a:lumOff val="35000"/>
                  </a:schemeClr>
                </a:solidFill>
                <a:latin typeface="+mn-ea"/>
                <a:cs typeface="+mn-ea"/>
              </a:rPr>
              <a:t>单击编辑标题</a:t>
            </a:r>
          </a:p>
          <a:p>
            <a:pPr>
              <a:lnSpc>
                <a:spcPct val="120000"/>
              </a:lnSpc>
              <a:spcBef>
                <a:spcPct val="20000"/>
              </a:spcBef>
            </a:pPr>
            <a:r>
              <a:rPr lang="zh-CN" altLang="en-US" sz="900" dirty="0">
                <a:solidFill>
                  <a:schemeClr val="tx1">
                    <a:lumMod val="65000"/>
                    <a:lumOff val="35000"/>
                  </a:schemeClr>
                </a:solidFill>
                <a:latin typeface="+mn-ea"/>
                <a:cs typeface="+mn-ea"/>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1">
                  <a:lumMod val="65000"/>
                  <a:lumOff val="35000"/>
                </a:schemeClr>
              </a:solidFill>
              <a:latin typeface="+mn-ea"/>
              <a:cs typeface="+mn-ea"/>
              <a:sym typeface="Arial" panose="020B0604020202020204" pitchFamily="34" charset="0"/>
            </a:endParaRPr>
          </a:p>
        </p:txBody>
      </p:sp>
      <p:cxnSp>
        <p:nvCxnSpPr>
          <p:cNvPr id="15" name="直接连接符 14"/>
          <p:cNvCxnSpPr/>
          <p:nvPr/>
        </p:nvCxnSpPr>
        <p:spPr>
          <a:xfrm flipH="1" flipV="1">
            <a:off x="5422307" y="1059583"/>
            <a:ext cx="0" cy="44482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422307" y="1059582"/>
            <a:ext cx="2970000" cy="0"/>
          </a:xfrm>
          <a:prstGeom prst="line">
            <a:avLst/>
          </a:prstGeom>
          <a:ln>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627231" y="1135588"/>
            <a:ext cx="2765076" cy="803297"/>
          </a:xfrm>
          <a:prstGeom prst="rect">
            <a:avLst/>
          </a:prstGeom>
          <a:noFill/>
        </p:spPr>
        <p:txBody>
          <a:bodyPr wrap="square" rtlCol="0">
            <a:spAutoFit/>
          </a:bodyPr>
          <a:lstStyle/>
          <a:p>
            <a:r>
              <a:rPr lang="zh-CN" altLang="en-US" sz="1200" dirty="0">
                <a:solidFill>
                  <a:schemeClr val="tx1">
                    <a:lumMod val="65000"/>
                    <a:lumOff val="35000"/>
                  </a:schemeClr>
                </a:solidFill>
                <a:latin typeface="+mn-ea"/>
                <a:cs typeface="+mn-ea"/>
              </a:rPr>
              <a:t>单击编辑标题</a:t>
            </a:r>
          </a:p>
          <a:p>
            <a:pPr>
              <a:lnSpc>
                <a:spcPct val="120000"/>
              </a:lnSpc>
              <a:spcBef>
                <a:spcPct val="20000"/>
              </a:spcBef>
            </a:pPr>
            <a:r>
              <a:rPr lang="zh-CN" altLang="en-US" sz="900" dirty="0">
                <a:solidFill>
                  <a:schemeClr val="tx1">
                    <a:lumMod val="65000"/>
                    <a:lumOff val="35000"/>
                  </a:schemeClr>
                </a:solidFill>
                <a:latin typeface="+mn-ea"/>
                <a:cs typeface="+mn-ea"/>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1">
                  <a:lumMod val="65000"/>
                  <a:lumOff val="35000"/>
                </a:schemeClr>
              </a:solidFill>
              <a:latin typeface="+mn-ea"/>
              <a:cs typeface="+mn-ea"/>
              <a:sym typeface="Arial" panose="020B0604020202020204" pitchFamily="34" charset="0"/>
            </a:endParaRPr>
          </a:p>
        </p:txBody>
      </p:sp>
      <p:cxnSp>
        <p:nvCxnSpPr>
          <p:cNvPr id="18" name="直接连接符 17"/>
          <p:cNvCxnSpPr/>
          <p:nvPr/>
        </p:nvCxnSpPr>
        <p:spPr>
          <a:xfrm>
            <a:off x="3726114" y="3480242"/>
            <a:ext cx="0" cy="44482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756114" y="3925064"/>
            <a:ext cx="2970000" cy="0"/>
          </a:xfrm>
          <a:prstGeom prst="line">
            <a:avLst/>
          </a:prstGeom>
          <a:ln>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422307" y="3480242"/>
            <a:ext cx="0" cy="44482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422307" y="3925064"/>
            <a:ext cx="2970000" cy="0"/>
          </a:xfrm>
          <a:prstGeom prst="line">
            <a:avLst/>
          </a:prstGeom>
          <a:ln>
            <a:solidFill>
              <a:schemeClr val="accent4"/>
            </a:solidFill>
            <a:tailEnd type="oval" w="med" len="me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85800" y="3015577"/>
            <a:ext cx="2765076" cy="803297"/>
          </a:xfrm>
          <a:prstGeom prst="rect">
            <a:avLst/>
          </a:prstGeom>
          <a:noFill/>
        </p:spPr>
        <p:txBody>
          <a:bodyPr wrap="square" rtlCol="0">
            <a:spAutoFit/>
          </a:bodyPr>
          <a:lstStyle/>
          <a:p>
            <a:r>
              <a:rPr lang="zh-CN" altLang="en-US" sz="1200" dirty="0">
                <a:solidFill>
                  <a:schemeClr val="tx1">
                    <a:lumMod val="65000"/>
                    <a:lumOff val="35000"/>
                  </a:schemeClr>
                </a:solidFill>
                <a:latin typeface="+mn-ea"/>
                <a:cs typeface="+mn-ea"/>
              </a:rPr>
              <a:t>单击编辑标题</a:t>
            </a:r>
          </a:p>
          <a:p>
            <a:pPr>
              <a:lnSpc>
                <a:spcPct val="120000"/>
              </a:lnSpc>
              <a:spcBef>
                <a:spcPct val="20000"/>
              </a:spcBef>
            </a:pPr>
            <a:r>
              <a:rPr lang="zh-CN" altLang="en-US" sz="900" dirty="0">
                <a:solidFill>
                  <a:schemeClr val="tx1">
                    <a:lumMod val="65000"/>
                    <a:lumOff val="35000"/>
                  </a:schemeClr>
                </a:solidFill>
                <a:latin typeface="+mn-ea"/>
                <a:cs typeface="+mn-ea"/>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1">
                  <a:lumMod val="65000"/>
                  <a:lumOff val="35000"/>
                </a:schemeClr>
              </a:solidFill>
              <a:latin typeface="+mn-ea"/>
              <a:cs typeface="+mn-ea"/>
              <a:sym typeface="Arial" panose="020B0604020202020204" pitchFamily="34" charset="0"/>
            </a:endParaRPr>
          </a:p>
        </p:txBody>
      </p:sp>
      <p:sp>
        <p:nvSpPr>
          <p:cNvPr id="23" name="文本框 22"/>
          <p:cNvSpPr txBox="1"/>
          <p:nvPr/>
        </p:nvSpPr>
        <p:spPr>
          <a:xfrm>
            <a:off x="5627231" y="3015577"/>
            <a:ext cx="2765076" cy="803297"/>
          </a:xfrm>
          <a:prstGeom prst="rect">
            <a:avLst/>
          </a:prstGeom>
          <a:noFill/>
        </p:spPr>
        <p:txBody>
          <a:bodyPr wrap="square" rtlCol="0">
            <a:spAutoFit/>
          </a:bodyPr>
          <a:lstStyle/>
          <a:p>
            <a:r>
              <a:rPr lang="zh-CN" altLang="en-US" sz="1200" dirty="0">
                <a:solidFill>
                  <a:schemeClr val="tx1">
                    <a:lumMod val="65000"/>
                    <a:lumOff val="35000"/>
                  </a:schemeClr>
                </a:solidFill>
                <a:latin typeface="+mn-ea"/>
                <a:cs typeface="+mn-ea"/>
              </a:rPr>
              <a:t>单击编辑标题</a:t>
            </a:r>
          </a:p>
          <a:p>
            <a:pPr>
              <a:lnSpc>
                <a:spcPct val="120000"/>
              </a:lnSpc>
              <a:spcBef>
                <a:spcPct val="20000"/>
              </a:spcBef>
            </a:pPr>
            <a:r>
              <a:rPr lang="zh-CN" altLang="en-US" sz="900" dirty="0">
                <a:solidFill>
                  <a:schemeClr val="tx1">
                    <a:lumMod val="65000"/>
                    <a:lumOff val="35000"/>
                  </a:schemeClr>
                </a:solidFill>
                <a:latin typeface="+mn-ea"/>
                <a:cs typeface="+mn-ea"/>
                <a:sym typeface="Arial" panose="020B0604020202020204" pitchFamily="34" charset="0"/>
              </a:rPr>
              <a:t>单击此处编辑您要的内容，建议您在展示时采用微软雅黑字体，本模版所有图形线条及其相应素材均可自由编辑、改色、替换。</a:t>
            </a:r>
            <a:endParaRPr lang="en-US" altLang="zh-CN" sz="900" dirty="0">
              <a:solidFill>
                <a:schemeClr val="tx1">
                  <a:lumMod val="65000"/>
                  <a:lumOff val="35000"/>
                </a:schemeClr>
              </a:solidFill>
              <a:latin typeface="+mn-ea"/>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0"/>
                            </p:stCondLst>
                            <p:childTnLst>
                              <p:par>
                                <p:cTn id="30" presetID="31"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par>
                          <p:cTn id="36" fill="hold">
                            <p:stCondLst>
                              <p:cond delay="1000"/>
                            </p:stCondLst>
                            <p:childTnLst>
                              <p:par>
                                <p:cTn id="37" presetID="22" presetClass="entr" presetSubtype="4"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par>
                          <p:cTn id="40" fill="hold">
                            <p:stCondLst>
                              <p:cond delay="1500"/>
                            </p:stCondLst>
                            <p:childTnLst>
                              <p:par>
                                <p:cTn id="41" presetID="2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right)">
                                      <p:cBhvr>
                                        <p:cTn id="43" dur="1000"/>
                                        <p:tgtEl>
                                          <p:spTgt spid="13"/>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000"/>
                                        <p:tgtEl>
                                          <p:spTgt spid="14"/>
                                        </p:tgtEl>
                                      </p:cBhvr>
                                    </p:animEffect>
                                  </p:childTnLst>
                                </p:cTn>
                              </p:par>
                            </p:childTnLst>
                          </p:cTn>
                        </p:par>
                        <p:par>
                          <p:cTn id="48" fill="hold">
                            <p:stCondLst>
                              <p:cond delay="3500"/>
                            </p:stCondLst>
                            <p:childTnLst>
                              <p:par>
                                <p:cTn id="49" presetID="31"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ppt_w</p:attrName>
                                        </p:attrNameLst>
                                      </p:cBhvr>
                                      <p:tavLst>
                                        <p:tav tm="0">
                                          <p:val>
                                            <p:fltVal val="0"/>
                                          </p:val>
                                        </p:tav>
                                        <p:tav tm="100000">
                                          <p:val>
                                            <p:strVal val="#ppt_w"/>
                                          </p:val>
                                        </p:tav>
                                      </p:tavLst>
                                    </p:anim>
                                    <p:anim calcmode="lin" valueType="num">
                                      <p:cBhvr>
                                        <p:cTn id="52" dur="1000" fill="hold"/>
                                        <p:tgtEl>
                                          <p:spTgt spid="9"/>
                                        </p:tgtEl>
                                        <p:attrNameLst>
                                          <p:attrName>ppt_h</p:attrName>
                                        </p:attrNameLst>
                                      </p:cBhvr>
                                      <p:tavLst>
                                        <p:tav tm="0">
                                          <p:val>
                                            <p:fltVal val="0"/>
                                          </p:val>
                                        </p:tav>
                                        <p:tav tm="100000">
                                          <p:val>
                                            <p:strVal val="#ppt_h"/>
                                          </p:val>
                                        </p:tav>
                                      </p:tavLst>
                                    </p:anim>
                                    <p:anim calcmode="lin" valueType="num">
                                      <p:cBhvr>
                                        <p:cTn id="53" dur="1000" fill="hold"/>
                                        <p:tgtEl>
                                          <p:spTgt spid="9"/>
                                        </p:tgtEl>
                                        <p:attrNameLst>
                                          <p:attrName>style.rotation</p:attrName>
                                        </p:attrNameLst>
                                      </p:cBhvr>
                                      <p:tavLst>
                                        <p:tav tm="0">
                                          <p:val>
                                            <p:fltVal val="90"/>
                                          </p:val>
                                        </p:tav>
                                        <p:tav tm="100000">
                                          <p:val>
                                            <p:fltVal val="0"/>
                                          </p:val>
                                        </p:tav>
                                      </p:tavLst>
                                    </p:anim>
                                    <p:animEffect transition="in" filter="fade">
                                      <p:cBhvr>
                                        <p:cTn id="54" dur="1000"/>
                                        <p:tgtEl>
                                          <p:spTgt spid="9"/>
                                        </p:tgtEl>
                                      </p:cBhvr>
                                    </p:animEffect>
                                  </p:childTnLst>
                                </p:cTn>
                              </p:par>
                            </p:childTnLst>
                          </p:cTn>
                        </p:par>
                        <p:par>
                          <p:cTn id="55" fill="hold">
                            <p:stCondLst>
                              <p:cond delay="4500"/>
                            </p:stCondLst>
                            <p:childTnLst>
                              <p:par>
                                <p:cTn id="56" presetID="22" presetClass="entr" presetSubtype="4"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1000"/>
                                        <p:tgtEl>
                                          <p:spTgt spid="16"/>
                                        </p:tgtEl>
                                      </p:cBhvr>
                                    </p:animEffect>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1000"/>
                                        <p:tgtEl>
                                          <p:spTgt spid="17"/>
                                        </p:tgtEl>
                                      </p:cBhvr>
                                    </p:animEffect>
                                  </p:childTnLst>
                                </p:cTn>
                              </p:par>
                            </p:childTnLst>
                          </p:cTn>
                        </p:par>
                        <p:par>
                          <p:cTn id="67" fill="hold">
                            <p:stCondLst>
                              <p:cond delay="7000"/>
                            </p:stCondLst>
                            <p:childTnLst>
                              <p:par>
                                <p:cTn id="68" presetID="31" presetClass="entr" presetSubtype="0"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1000" fill="hold"/>
                                        <p:tgtEl>
                                          <p:spTgt spid="10"/>
                                        </p:tgtEl>
                                        <p:attrNameLst>
                                          <p:attrName>ppt_w</p:attrName>
                                        </p:attrNameLst>
                                      </p:cBhvr>
                                      <p:tavLst>
                                        <p:tav tm="0">
                                          <p:val>
                                            <p:fltVal val="0"/>
                                          </p:val>
                                        </p:tav>
                                        <p:tav tm="100000">
                                          <p:val>
                                            <p:strVal val="#ppt_w"/>
                                          </p:val>
                                        </p:tav>
                                      </p:tavLst>
                                    </p:anim>
                                    <p:anim calcmode="lin" valueType="num">
                                      <p:cBhvr>
                                        <p:cTn id="71" dur="1000" fill="hold"/>
                                        <p:tgtEl>
                                          <p:spTgt spid="10"/>
                                        </p:tgtEl>
                                        <p:attrNameLst>
                                          <p:attrName>ppt_h</p:attrName>
                                        </p:attrNameLst>
                                      </p:cBhvr>
                                      <p:tavLst>
                                        <p:tav tm="0">
                                          <p:val>
                                            <p:fltVal val="0"/>
                                          </p:val>
                                        </p:tav>
                                        <p:tav tm="100000">
                                          <p:val>
                                            <p:strVal val="#ppt_h"/>
                                          </p:val>
                                        </p:tav>
                                      </p:tavLst>
                                    </p:anim>
                                    <p:anim calcmode="lin" valueType="num">
                                      <p:cBhvr>
                                        <p:cTn id="72" dur="1000" fill="hold"/>
                                        <p:tgtEl>
                                          <p:spTgt spid="10"/>
                                        </p:tgtEl>
                                        <p:attrNameLst>
                                          <p:attrName>style.rotation</p:attrName>
                                        </p:attrNameLst>
                                      </p:cBhvr>
                                      <p:tavLst>
                                        <p:tav tm="0">
                                          <p:val>
                                            <p:fltVal val="90"/>
                                          </p:val>
                                        </p:tav>
                                        <p:tav tm="100000">
                                          <p:val>
                                            <p:fltVal val="0"/>
                                          </p:val>
                                        </p:tav>
                                      </p:tavLst>
                                    </p:anim>
                                    <p:animEffect transition="in" filter="fade">
                                      <p:cBhvr>
                                        <p:cTn id="73" dur="1000"/>
                                        <p:tgtEl>
                                          <p:spTgt spid="10"/>
                                        </p:tgtEl>
                                      </p:cBhvr>
                                    </p:animEffect>
                                  </p:childTnLst>
                                </p:cTn>
                              </p:par>
                            </p:childTnLst>
                          </p:cTn>
                        </p:par>
                        <p:par>
                          <p:cTn id="74" fill="hold">
                            <p:stCondLst>
                              <p:cond delay="8000"/>
                            </p:stCondLst>
                            <p:childTnLst>
                              <p:par>
                                <p:cTn id="75" presetID="22" presetClass="entr" presetSubtype="1"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childTnLst>
                          </p:cTn>
                        </p:par>
                        <p:par>
                          <p:cTn id="78" fill="hold">
                            <p:stCondLst>
                              <p:cond delay="8500"/>
                            </p:stCondLst>
                            <p:childTnLst>
                              <p:par>
                                <p:cTn id="79" presetID="22" presetClass="entr" presetSubtype="2" fill="hold"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right)">
                                      <p:cBhvr>
                                        <p:cTn id="81" dur="1000"/>
                                        <p:tgtEl>
                                          <p:spTgt spid="19"/>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1000"/>
                                        <p:tgtEl>
                                          <p:spTgt spid="22"/>
                                        </p:tgtEl>
                                      </p:cBhvr>
                                    </p:animEffect>
                                  </p:childTnLst>
                                </p:cTn>
                              </p:par>
                            </p:childTnLst>
                          </p:cTn>
                        </p:par>
                        <p:par>
                          <p:cTn id="86" fill="hold">
                            <p:stCondLst>
                              <p:cond delay="10500"/>
                            </p:stCondLst>
                            <p:childTnLst>
                              <p:par>
                                <p:cTn id="87" presetID="31" presetClass="entr" presetSubtype="0" fill="hold" grpId="0" nodeType="after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p:cTn id="89" dur="1000" fill="hold"/>
                                        <p:tgtEl>
                                          <p:spTgt spid="11"/>
                                        </p:tgtEl>
                                        <p:attrNameLst>
                                          <p:attrName>ppt_w</p:attrName>
                                        </p:attrNameLst>
                                      </p:cBhvr>
                                      <p:tavLst>
                                        <p:tav tm="0">
                                          <p:val>
                                            <p:fltVal val="0"/>
                                          </p:val>
                                        </p:tav>
                                        <p:tav tm="100000">
                                          <p:val>
                                            <p:strVal val="#ppt_w"/>
                                          </p:val>
                                        </p:tav>
                                      </p:tavLst>
                                    </p:anim>
                                    <p:anim calcmode="lin" valueType="num">
                                      <p:cBhvr>
                                        <p:cTn id="90" dur="1000" fill="hold"/>
                                        <p:tgtEl>
                                          <p:spTgt spid="11"/>
                                        </p:tgtEl>
                                        <p:attrNameLst>
                                          <p:attrName>ppt_h</p:attrName>
                                        </p:attrNameLst>
                                      </p:cBhvr>
                                      <p:tavLst>
                                        <p:tav tm="0">
                                          <p:val>
                                            <p:fltVal val="0"/>
                                          </p:val>
                                        </p:tav>
                                        <p:tav tm="100000">
                                          <p:val>
                                            <p:strVal val="#ppt_h"/>
                                          </p:val>
                                        </p:tav>
                                      </p:tavLst>
                                    </p:anim>
                                    <p:anim calcmode="lin" valueType="num">
                                      <p:cBhvr>
                                        <p:cTn id="91" dur="1000" fill="hold"/>
                                        <p:tgtEl>
                                          <p:spTgt spid="11"/>
                                        </p:tgtEl>
                                        <p:attrNameLst>
                                          <p:attrName>style.rotation</p:attrName>
                                        </p:attrNameLst>
                                      </p:cBhvr>
                                      <p:tavLst>
                                        <p:tav tm="0">
                                          <p:val>
                                            <p:fltVal val="90"/>
                                          </p:val>
                                        </p:tav>
                                        <p:tav tm="100000">
                                          <p:val>
                                            <p:fltVal val="0"/>
                                          </p:val>
                                        </p:tav>
                                      </p:tavLst>
                                    </p:anim>
                                    <p:animEffect transition="in" filter="fade">
                                      <p:cBhvr>
                                        <p:cTn id="92" dur="1000"/>
                                        <p:tgtEl>
                                          <p:spTgt spid="11"/>
                                        </p:tgtEl>
                                      </p:cBhvr>
                                    </p:animEffect>
                                  </p:childTnLst>
                                </p:cTn>
                              </p:par>
                            </p:childTnLst>
                          </p:cTn>
                        </p:par>
                        <p:par>
                          <p:cTn id="93" fill="hold">
                            <p:stCondLst>
                              <p:cond delay="11500"/>
                            </p:stCondLst>
                            <p:childTnLst>
                              <p:par>
                                <p:cTn id="94" presetID="22" presetClass="entr" presetSubtype="1" fill="hold"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500"/>
                                        <p:tgtEl>
                                          <p:spTgt spid="20"/>
                                        </p:tgtEl>
                                      </p:cBhvr>
                                    </p:animEffect>
                                  </p:childTnLst>
                                </p:cTn>
                              </p:par>
                            </p:childTnLst>
                          </p:cTn>
                        </p:par>
                        <p:par>
                          <p:cTn id="97" fill="hold">
                            <p:stCondLst>
                              <p:cond delay="12000"/>
                            </p:stCondLst>
                            <p:childTnLst>
                              <p:par>
                                <p:cTn id="98" presetID="22" presetClass="entr" presetSubtype="8"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left)">
                                      <p:cBhvr>
                                        <p:cTn id="100" dur="1000"/>
                                        <p:tgtEl>
                                          <p:spTgt spid="21"/>
                                        </p:tgtEl>
                                      </p:cBhvr>
                                    </p:animEffect>
                                  </p:childTnLst>
                                </p:cTn>
                              </p:par>
                            </p:childTnLst>
                          </p:cTn>
                        </p:par>
                        <p:par>
                          <p:cTn id="101" fill="hold">
                            <p:stCondLst>
                              <p:cond delay="13000"/>
                            </p:stCondLst>
                            <p:childTnLst>
                              <p:par>
                                <p:cTn id="102" presetID="22" presetClass="entr" presetSubtype="8"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wipe(left)">
                                      <p:cBhvr>
                                        <p:cTn id="10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4" grpId="0" animBg="1"/>
      <p:bldP spid="5" grpId="0" animBg="1"/>
      <p:bldP spid="6" grpId="0" animBg="1"/>
      <p:bldP spid="7" grpId="0" animBg="1"/>
      <p:bldP spid="8" grpId="0" animBg="1"/>
      <p:bldP spid="9" grpId="0" animBg="1"/>
      <p:bldP spid="10" grpId="0" animBg="1"/>
      <p:bldP spid="11" grpId="0" animBg="1"/>
      <p:bldP spid="14" grpId="0"/>
      <p:bldP spid="17"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四、实现目标的关键</a:t>
            </a:r>
          </a:p>
        </p:txBody>
      </p:sp>
      <p:grpSp>
        <p:nvGrpSpPr>
          <p:cNvPr id="4" name="组合 3"/>
          <p:cNvGrpSpPr/>
          <p:nvPr/>
        </p:nvGrpSpPr>
        <p:grpSpPr>
          <a:xfrm>
            <a:off x="579578" y="915566"/>
            <a:ext cx="2048206" cy="1619826"/>
            <a:chOff x="457708" y="1670924"/>
            <a:chExt cx="2730941" cy="2159768"/>
          </a:xfrm>
        </p:grpSpPr>
        <p:sp>
          <p:nvSpPr>
            <p:cNvPr id="5" name="矩形 4"/>
            <p:cNvSpPr/>
            <p:nvPr/>
          </p:nvSpPr>
          <p:spPr>
            <a:xfrm>
              <a:off x="457708" y="2876584"/>
              <a:ext cx="2730941" cy="954108"/>
            </a:xfrm>
            <a:prstGeom prst="rect">
              <a:avLst/>
            </a:prstGeom>
          </p:spPr>
          <p:txBody>
            <a:bodyPr wrap="square">
              <a:spAutoFit/>
            </a:bodyPr>
            <a:lstStyle/>
            <a:p>
              <a:pPr algn="just">
                <a:lnSpc>
                  <a:spcPct val="150000"/>
                </a:lnSpc>
                <a:defRPr/>
              </a:pPr>
              <a:r>
                <a:rPr lang="zh-CN" altLang="en-US" sz="900" dirty="0">
                  <a:solidFill>
                    <a:schemeClr val="tx1">
                      <a:lumMod val="65000"/>
                      <a:lumOff val="35000"/>
                    </a:schemeClr>
                  </a:solidFill>
                  <a:latin typeface="+mn-ea"/>
                  <a:cs typeface="+mn-ea"/>
                </a:rPr>
                <a:t>详写内容</a:t>
              </a:r>
              <a:r>
                <a:rPr lang="en-US" altLang="zh-CN" sz="900" dirty="0">
                  <a:solidFill>
                    <a:schemeClr val="tx1">
                      <a:lumMod val="65000"/>
                      <a:lumOff val="35000"/>
                    </a:schemeClr>
                  </a:solidFill>
                  <a:latin typeface="+mn-ea"/>
                  <a:cs typeface="+mn-ea"/>
                </a:rPr>
                <a:t>……</a:t>
              </a:r>
              <a:r>
                <a:rPr lang="zh-CN" altLang="en-US" sz="900" dirty="0">
                  <a:solidFill>
                    <a:schemeClr val="tx1">
                      <a:lumMod val="65000"/>
                      <a:lumOff val="35000"/>
                    </a:schemeClr>
                  </a:solidFill>
                  <a:latin typeface="+mn-ea"/>
                  <a:cs typeface="+mn-ea"/>
                </a:rPr>
                <a:t>点击输入本栏的具体文字，简明扼要的说明分项内容，此为概念图解</a:t>
              </a:r>
            </a:p>
          </p:txBody>
        </p:sp>
        <p:sp>
          <p:nvSpPr>
            <p:cNvPr id="6" name="矩形 5"/>
            <p:cNvSpPr/>
            <p:nvPr/>
          </p:nvSpPr>
          <p:spPr>
            <a:xfrm>
              <a:off x="457708" y="1670924"/>
              <a:ext cx="2228427" cy="464487"/>
            </a:xfrm>
            <a:prstGeom prst="rect">
              <a:avLst/>
            </a:prstGeom>
          </p:spPr>
          <p:txBody>
            <a:bodyPr wrap="square">
              <a:spAutoFit/>
            </a:bodyPr>
            <a:lstStyle/>
            <a:p>
              <a:pPr>
                <a:lnSpc>
                  <a:spcPct val="120000"/>
                </a:lnSpc>
              </a:pPr>
              <a:r>
                <a:rPr lang="zh-CN" altLang="en-US" sz="1500" dirty="0">
                  <a:solidFill>
                    <a:schemeClr val="tx1">
                      <a:lumMod val="65000"/>
                      <a:lumOff val="35000"/>
                    </a:schemeClr>
                  </a:solidFill>
                  <a:latin typeface="+mn-ea"/>
                  <a:cs typeface="+mn-ea"/>
                </a:rPr>
                <a:t>添加标题</a:t>
              </a:r>
            </a:p>
          </p:txBody>
        </p:sp>
      </p:grpSp>
      <p:grpSp>
        <p:nvGrpSpPr>
          <p:cNvPr id="7" name="组合 6"/>
          <p:cNvGrpSpPr/>
          <p:nvPr/>
        </p:nvGrpSpPr>
        <p:grpSpPr>
          <a:xfrm>
            <a:off x="3422410" y="915566"/>
            <a:ext cx="2013685" cy="1619826"/>
            <a:chOff x="457707" y="1670924"/>
            <a:chExt cx="2684913" cy="2159768"/>
          </a:xfrm>
        </p:grpSpPr>
        <p:sp>
          <p:nvSpPr>
            <p:cNvPr id="8" name="矩形 7"/>
            <p:cNvSpPr/>
            <p:nvPr/>
          </p:nvSpPr>
          <p:spPr>
            <a:xfrm>
              <a:off x="457707" y="2876584"/>
              <a:ext cx="2684913" cy="954108"/>
            </a:xfrm>
            <a:prstGeom prst="rect">
              <a:avLst/>
            </a:prstGeom>
          </p:spPr>
          <p:txBody>
            <a:bodyPr wrap="square">
              <a:spAutoFit/>
            </a:bodyPr>
            <a:lstStyle/>
            <a:p>
              <a:pPr algn="just">
                <a:lnSpc>
                  <a:spcPct val="150000"/>
                </a:lnSpc>
                <a:defRPr/>
              </a:pPr>
              <a:r>
                <a:rPr lang="zh-CN" altLang="en-US" sz="900" dirty="0">
                  <a:solidFill>
                    <a:schemeClr val="tx1">
                      <a:lumMod val="65000"/>
                      <a:lumOff val="35000"/>
                    </a:schemeClr>
                  </a:solidFill>
                  <a:latin typeface="+mn-ea"/>
                  <a:cs typeface="+mn-ea"/>
                </a:rPr>
                <a:t>详写内容</a:t>
              </a:r>
              <a:r>
                <a:rPr lang="en-US" altLang="zh-CN" sz="900" dirty="0">
                  <a:solidFill>
                    <a:schemeClr val="tx1">
                      <a:lumMod val="65000"/>
                      <a:lumOff val="35000"/>
                    </a:schemeClr>
                  </a:solidFill>
                  <a:latin typeface="+mn-ea"/>
                  <a:cs typeface="+mn-ea"/>
                </a:rPr>
                <a:t>……</a:t>
              </a:r>
              <a:r>
                <a:rPr lang="zh-CN" altLang="en-US" sz="900" dirty="0">
                  <a:solidFill>
                    <a:schemeClr val="tx1">
                      <a:lumMod val="65000"/>
                      <a:lumOff val="35000"/>
                    </a:schemeClr>
                  </a:solidFill>
                  <a:latin typeface="+mn-ea"/>
                  <a:cs typeface="+mn-ea"/>
                </a:rPr>
                <a:t>点击输入本栏的具体文字，简明扼要的说明分项内容，此为概念图解</a:t>
              </a:r>
            </a:p>
          </p:txBody>
        </p:sp>
        <p:sp>
          <p:nvSpPr>
            <p:cNvPr id="9" name="矩形 8"/>
            <p:cNvSpPr/>
            <p:nvPr/>
          </p:nvSpPr>
          <p:spPr>
            <a:xfrm>
              <a:off x="457708" y="1670924"/>
              <a:ext cx="2228427" cy="464487"/>
            </a:xfrm>
            <a:prstGeom prst="rect">
              <a:avLst/>
            </a:prstGeom>
          </p:spPr>
          <p:txBody>
            <a:bodyPr wrap="square">
              <a:spAutoFit/>
            </a:bodyPr>
            <a:lstStyle/>
            <a:p>
              <a:pPr>
                <a:lnSpc>
                  <a:spcPct val="120000"/>
                </a:lnSpc>
              </a:pPr>
              <a:r>
                <a:rPr lang="zh-CN" altLang="en-US" sz="1500" dirty="0">
                  <a:solidFill>
                    <a:schemeClr val="tx1">
                      <a:lumMod val="65000"/>
                      <a:lumOff val="35000"/>
                    </a:schemeClr>
                  </a:solidFill>
                  <a:latin typeface="+mn-ea"/>
                  <a:cs typeface="+mn-ea"/>
                </a:rPr>
                <a:t>添加标题</a:t>
              </a:r>
            </a:p>
          </p:txBody>
        </p:sp>
      </p:grpSp>
      <p:grpSp>
        <p:nvGrpSpPr>
          <p:cNvPr id="10" name="组合 9"/>
          <p:cNvGrpSpPr/>
          <p:nvPr/>
        </p:nvGrpSpPr>
        <p:grpSpPr>
          <a:xfrm>
            <a:off x="6265244" y="915566"/>
            <a:ext cx="2051172" cy="1619826"/>
            <a:chOff x="457708" y="1670924"/>
            <a:chExt cx="2734896" cy="2159768"/>
          </a:xfrm>
        </p:grpSpPr>
        <p:sp>
          <p:nvSpPr>
            <p:cNvPr id="11" name="矩形 10"/>
            <p:cNvSpPr/>
            <p:nvPr/>
          </p:nvSpPr>
          <p:spPr>
            <a:xfrm>
              <a:off x="457708" y="2876584"/>
              <a:ext cx="2734896" cy="954108"/>
            </a:xfrm>
            <a:prstGeom prst="rect">
              <a:avLst/>
            </a:prstGeom>
          </p:spPr>
          <p:txBody>
            <a:bodyPr wrap="square">
              <a:spAutoFit/>
            </a:bodyPr>
            <a:lstStyle/>
            <a:p>
              <a:pPr algn="just">
                <a:lnSpc>
                  <a:spcPct val="150000"/>
                </a:lnSpc>
                <a:defRPr/>
              </a:pPr>
              <a:r>
                <a:rPr lang="zh-CN" altLang="en-US" sz="900" dirty="0">
                  <a:solidFill>
                    <a:schemeClr val="tx1">
                      <a:lumMod val="65000"/>
                      <a:lumOff val="35000"/>
                    </a:schemeClr>
                  </a:solidFill>
                  <a:latin typeface="+mn-ea"/>
                  <a:cs typeface="+mn-ea"/>
                </a:rPr>
                <a:t>详写内容</a:t>
              </a:r>
              <a:r>
                <a:rPr lang="en-US" altLang="zh-CN" sz="900" dirty="0">
                  <a:solidFill>
                    <a:schemeClr val="tx1">
                      <a:lumMod val="65000"/>
                      <a:lumOff val="35000"/>
                    </a:schemeClr>
                  </a:solidFill>
                  <a:latin typeface="+mn-ea"/>
                  <a:cs typeface="+mn-ea"/>
                </a:rPr>
                <a:t>……</a:t>
              </a:r>
              <a:r>
                <a:rPr lang="zh-CN" altLang="en-US" sz="900" dirty="0">
                  <a:solidFill>
                    <a:schemeClr val="tx1">
                      <a:lumMod val="65000"/>
                      <a:lumOff val="35000"/>
                    </a:schemeClr>
                  </a:solidFill>
                  <a:latin typeface="+mn-ea"/>
                  <a:cs typeface="+mn-ea"/>
                </a:rPr>
                <a:t>点击输入本栏的具体文字，简明扼要的说明分项内容，此为概念图解</a:t>
              </a:r>
            </a:p>
          </p:txBody>
        </p:sp>
        <p:sp>
          <p:nvSpPr>
            <p:cNvPr id="12" name="矩形 11"/>
            <p:cNvSpPr/>
            <p:nvPr/>
          </p:nvSpPr>
          <p:spPr>
            <a:xfrm>
              <a:off x="457708" y="1670924"/>
              <a:ext cx="2228427" cy="464487"/>
            </a:xfrm>
            <a:prstGeom prst="rect">
              <a:avLst/>
            </a:prstGeom>
          </p:spPr>
          <p:txBody>
            <a:bodyPr wrap="square">
              <a:spAutoFit/>
            </a:bodyPr>
            <a:lstStyle/>
            <a:p>
              <a:pPr>
                <a:lnSpc>
                  <a:spcPct val="120000"/>
                </a:lnSpc>
              </a:pPr>
              <a:r>
                <a:rPr lang="zh-CN" altLang="en-US" sz="1500" dirty="0">
                  <a:solidFill>
                    <a:schemeClr val="tx1">
                      <a:lumMod val="65000"/>
                      <a:lumOff val="35000"/>
                    </a:schemeClr>
                  </a:solidFill>
                  <a:latin typeface="+mn-ea"/>
                  <a:cs typeface="+mn-ea"/>
                </a:rPr>
                <a:t>添加标题</a:t>
              </a:r>
            </a:p>
          </p:txBody>
        </p:sp>
      </p:grpSp>
      <p:grpSp>
        <p:nvGrpSpPr>
          <p:cNvPr id="13" name="组合 12"/>
          <p:cNvGrpSpPr/>
          <p:nvPr/>
        </p:nvGrpSpPr>
        <p:grpSpPr>
          <a:xfrm>
            <a:off x="579578" y="2711709"/>
            <a:ext cx="2048206" cy="1619826"/>
            <a:chOff x="457708" y="1670924"/>
            <a:chExt cx="2730941" cy="2159768"/>
          </a:xfrm>
        </p:grpSpPr>
        <p:sp>
          <p:nvSpPr>
            <p:cNvPr id="14" name="矩形 13"/>
            <p:cNvSpPr/>
            <p:nvPr/>
          </p:nvSpPr>
          <p:spPr>
            <a:xfrm>
              <a:off x="457708" y="2876584"/>
              <a:ext cx="2730941" cy="954108"/>
            </a:xfrm>
            <a:prstGeom prst="rect">
              <a:avLst/>
            </a:prstGeom>
          </p:spPr>
          <p:txBody>
            <a:bodyPr wrap="square">
              <a:spAutoFit/>
            </a:bodyPr>
            <a:lstStyle/>
            <a:p>
              <a:pPr algn="just">
                <a:lnSpc>
                  <a:spcPct val="150000"/>
                </a:lnSpc>
                <a:defRPr/>
              </a:pPr>
              <a:r>
                <a:rPr lang="zh-CN" altLang="en-US" sz="900" dirty="0">
                  <a:solidFill>
                    <a:schemeClr val="tx1">
                      <a:lumMod val="65000"/>
                      <a:lumOff val="35000"/>
                    </a:schemeClr>
                  </a:solidFill>
                  <a:latin typeface="+mn-ea"/>
                  <a:cs typeface="+mn-ea"/>
                </a:rPr>
                <a:t>详写内容</a:t>
              </a:r>
              <a:r>
                <a:rPr lang="en-US" altLang="zh-CN" sz="900" dirty="0">
                  <a:solidFill>
                    <a:schemeClr val="tx1">
                      <a:lumMod val="65000"/>
                      <a:lumOff val="35000"/>
                    </a:schemeClr>
                  </a:solidFill>
                  <a:latin typeface="+mn-ea"/>
                  <a:cs typeface="+mn-ea"/>
                </a:rPr>
                <a:t>……</a:t>
              </a:r>
              <a:r>
                <a:rPr lang="zh-CN" altLang="en-US" sz="900" dirty="0">
                  <a:solidFill>
                    <a:schemeClr val="tx1">
                      <a:lumMod val="65000"/>
                      <a:lumOff val="35000"/>
                    </a:schemeClr>
                  </a:solidFill>
                  <a:latin typeface="+mn-ea"/>
                  <a:cs typeface="+mn-ea"/>
                </a:rPr>
                <a:t>点击输入本栏的具体文字，简明扼要的说明分项内容，此为概念图解</a:t>
              </a:r>
            </a:p>
          </p:txBody>
        </p:sp>
        <p:sp>
          <p:nvSpPr>
            <p:cNvPr id="15" name="矩形 14"/>
            <p:cNvSpPr/>
            <p:nvPr/>
          </p:nvSpPr>
          <p:spPr>
            <a:xfrm>
              <a:off x="457708" y="1670924"/>
              <a:ext cx="2228427" cy="464487"/>
            </a:xfrm>
            <a:prstGeom prst="rect">
              <a:avLst/>
            </a:prstGeom>
          </p:spPr>
          <p:txBody>
            <a:bodyPr wrap="square">
              <a:spAutoFit/>
            </a:bodyPr>
            <a:lstStyle/>
            <a:p>
              <a:pPr>
                <a:lnSpc>
                  <a:spcPct val="120000"/>
                </a:lnSpc>
              </a:pPr>
              <a:r>
                <a:rPr lang="zh-CN" altLang="en-US" sz="1500" dirty="0">
                  <a:solidFill>
                    <a:schemeClr val="tx1">
                      <a:lumMod val="65000"/>
                      <a:lumOff val="35000"/>
                    </a:schemeClr>
                  </a:solidFill>
                  <a:latin typeface="+mn-ea"/>
                  <a:cs typeface="+mn-ea"/>
                </a:rPr>
                <a:t>添加标题</a:t>
              </a:r>
            </a:p>
          </p:txBody>
        </p:sp>
      </p:grpSp>
      <p:grpSp>
        <p:nvGrpSpPr>
          <p:cNvPr id="16" name="组合 15"/>
          <p:cNvGrpSpPr/>
          <p:nvPr/>
        </p:nvGrpSpPr>
        <p:grpSpPr>
          <a:xfrm>
            <a:off x="3422410" y="2711709"/>
            <a:ext cx="2013685" cy="1619826"/>
            <a:chOff x="457707" y="1670924"/>
            <a:chExt cx="2684913" cy="2159768"/>
          </a:xfrm>
        </p:grpSpPr>
        <p:sp>
          <p:nvSpPr>
            <p:cNvPr id="17" name="矩形 16"/>
            <p:cNvSpPr/>
            <p:nvPr/>
          </p:nvSpPr>
          <p:spPr>
            <a:xfrm>
              <a:off x="457707" y="2876584"/>
              <a:ext cx="2684913" cy="954108"/>
            </a:xfrm>
            <a:prstGeom prst="rect">
              <a:avLst/>
            </a:prstGeom>
          </p:spPr>
          <p:txBody>
            <a:bodyPr wrap="square">
              <a:spAutoFit/>
            </a:bodyPr>
            <a:lstStyle/>
            <a:p>
              <a:pPr algn="just">
                <a:lnSpc>
                  <a:spcPct val="150000"/>
                </a:lnSpc>
                <a:defRPr/>
              </a:pPr>
              <a:r>
                <a:rPr lang="zh-CN" altLang="en-US" sz="900" dirty="0">
                  <a:solidFill>
                    <a:schemeClr val="tx1">
                      <a:lumMod val="65000"/>
                      <a:lumOff val="35000"/>
                    </a:schemeClr>
                  </a:solidFill>
                  <a:latin typeface="+mn-ea"/>
                  <a:cs typeface="+mn-ea"/>
                </a:rPr>
                <a:t>详写内容</a:t>
              </a:r>
              <a:r>
                <a:rPr lang="en-US" altLang="zh-CN" sz="900" dirty="0">
                  <a:solidFill>
                    <a:schemeClr val="tx1">
                      <a:lumMod val="65000"/>
                      <a:lumOff val="35000"/>
                    </a:schemeClr>
                  </a:solidFill>
                  <a:latin typeface="+mn-ea"/>
                  <a:cs typeface="+mn-ea"/>
                </a:rPr>
                <a:t>……</a:t>
              </a:r>
              <a:r>
                <a:rPr lang="zh-CN" altLang="en-US" sz="900" dirty="0">
                  <a:solidFill>
                    <a:schemeClr val="tx1">
                      <a:lumMod val="65000"/>
                      <a:lumOff val="35000"/>
                    </a:schemeClr>
                  </a:solidFill>
                  <a:latin typeface="+mn-ea"/>
                  <a:cs typeface="+mn-ea"/>
                </a:rPr>
                <a:t>点击输入本栏的具体文字，简明扼要的说明分项内容，此为概念图解</a:t>
              </a:r>
            </a:p>
          </p:txBody>
        </p:sp>
        <p:sp>
          <p:nvSpPr>
            <p:cNvPr id="18" name="矩形 17"/>
            <p:cNvSpPr/>
            <p:nvPr/>
          </p:nvSpPr>
          <p:spPr>
            <a:xfrm>
              <a:off x="457708" y="1670924"/>
              <a:ext cx="2228427" cy="464487"/>
            </a:xfrm>
            <a:prstGeom prst="rect">
              <a:avLst/>
            </a:prstGeom>
          </p:spPr>
          <p:txBody>
            <a:bodyPr wrap="square">
              <a:spAutoFit/>
            </a:bodyPr>
            <a:lstStyle/>
            <a:p>
              <a:pPr>
                <a:lnSpc>
                  <a:spcPct val="120000"/>
                </a:lnSpc>
              </a:pPr>
              <a:r>
                <a:rPr lang="zh-CN" altLang="en-US" sz="1500" dirty="0">
                  <a:solidFill>
                    <a:schemeClr val="tx1">
                      <a:lumMod val="65000"/>
                      <a:lumOff val="35000"/>
                    </a:schemeClr>
                  </a:solidFill>
                  <a:latin typeface="+mn-ea"/>
                  <a:cs typeface="+mn-ea"/>
                </a:rPr>
                <a:t>添加标题</a:t>
              </a:r>
            </a:p>
          </p:txBody>
        </p:sp>
      </p:grpSp>
      <p:grpSp>
        <p:nvGrpSpPr>
          <p:cNvPr id="19" name="组合 18"/>
          <p:cNvGrpSpPr/>
          <p:nvPr/>
        </p:nvGrpSpPr>
        <p:grpSpPr>
          <a:xfrm>
            <a:off x="6265244" y="2711709"/>
            <a:ext cx="2051172" cy="1619826"/>
            <a:chOff x="457708" y="1670924"/>
            <a:chExt cx="2734896" cy="2159768"/>
          </a:xfrm>
        </p:grpSpPr>
        <p:sp>
          <p:nvSpPr>
            <p:cNvPr id="20" name="矩形 19"/>
            <p:cNvSpPr/>
            <p:nvPr/>
          </p:nvSpPr>
          <p:spPr>
            <a:xfrm>
              <a:off x="457708" y="2876584"/>
              <a:ext cx="2734896" cy="954108"/>
            </a:xfrm>
            <a:prstGeom prst="rect">
              <a:avLst/>
            </a:prstGeom>
          </p:spPr>
          <p:txBody>
            <a:bodyPr wrap="square">
              <a:spAutoFit/>
            </a:bodyPr>
            <a:lstStyle/>
            <a:p>
              <a:pPr algn="just">
                <a:lnSpc>
                  <a:spcPct val="150000"/>
                </a:lnSpc>
                <a:defRPr/>
              </a:pPr>
              <a:r>
                <a:rPr lang="zh-CN" altLang="en-US" sz="900" dirty="0">
                  <a:solidFill>
                    <a:schemeClr val="tx1">
                      <a:lumMod val="65000"/>
                      <a:lumOff val="35000"/>
                    </a:schemeClr>
                  </a:solidFill>
                  <a:latin typeface="+mn-ea"/>
                  <a:cs typeface="+mn-ea"/>
                </a:rPr>
                <a:t>详写内容</a:t>
              </a:r>
              <a:r>
                <a:rPr lang="en-US" altLang="zh-CN" sz="900" dirty="0">
                  <a:solidFill>
                    <a:schemeClr val="tx1">
                      <a:lumMod val="65000"/>
                      <a:lumOff val="35000"/>
                    </a:schemeClr>
                  </a:solidFill>
                  <a:latin typeface="+mn-ea"/>
                  <a:cs typeface="+mn-ea"/>
                </a:rPr>
                <a:t>……</a:t>
              </a:r>
              <a:r>
                <a:rPr lang="zh-CN" altLang="en-US" sz="900" dirty="0">
                  <a:solidFill>
                    <a:schemeClr val="tx1">
                      <a:lumMod val="65000"/>
                      <a:lumOff val="35000"/>
                    </a:schemeClr>
                  </a:solidFill>
                  <a:latin typeface="+mn-ea"/>
                  <a:cs typeface="+mn-ea"/>
                </a:rPr>
                <a:t>点击输入本栏的具体文字，简明扼要的说明分项内容，此为概念图解</a:t>
              </a:r>
            </a:p>
          </p:txBody>
        </p:sp>
        <p:sp>
          <p:nvSpPr>
            <p:cNvPr id="21" name="矩形 20"/>
            <p:cNvSpPr/>
            <p:nvPr/>
          </p:nvSpPr>
          <p:spPr>
            <a:xfrm>
              <a:off x="457708" y="1670924"/>
              <a:ext cx="2228427" cy="464487"/>
            </a:xfrm>
            <a:prstGeom prst="rect">
              <a:avLst/>
            </a:prstGeom>
          </p:spPr>
          <p:txBody>
            <a:bodyPr wrap="square">
              <a:spAutoFit/>
            </a:bodyPr>
            <a:lstStyle/>
            <a:p>
              <a:pPr>
                <a:lnSpc>
                  <a:spcPct val="120000"/>
                </a:lnSpc>
              </a:pPr>
              <a:r>
                <a:rPr lang="zh-CN" altLang="en-US" sz="1500" dirty="0">
                  <a:solidFill>
                    <a:schemeClr val="tx1">
                      <a:lumMod val="65000"/>
                      <a:lumOff val="35000"/>
                    </a:schemeClr>
                  </a:solidFill>
                  <a:latin typeface="+mn-ea"/>
                  <a:cs typeface="+mn-ea"/>
                </a:rPr>
                <a:t>添加标题</a:t>
              </a:r>
            </a:p>
          </p:txBody>
        </p:sp>
      </p:grpSp>
      <p:grpSp>
        <p:nvGrpSpPr>
          <p:cNvPr id="22" name="组合 21"/>
          <p:cNvGrpSpPr/>
          <p:nvPr/>
        </p:nvGrpSpPr>
        <p:grpSpPr>
          <a:xfrm>
            <a:off x="579578" y="1323146"/>
            <a:ext cx="7984844" cy="381001"/>
            <a:chOff x="776285" y="2133599"/>
            <a:chExt cx="10646459" cy="508001"/>
          </a:xfrm>
        </p:grpSpPr>
        <p:grpSp>
          <p:nvGrpSpPr>
            <p:cNvPr id="23" name="组合 22"/>
            <p:cNvGrpSpPr/>
            <p:nvPr/>
          </p:nvGrpSpPr>
          <p:grpSpPr>
            <a:xfrm>
              <a:off x="776285" y="2133599"/>
              <a:ext cx="3065570" cy="508001"/>
              <a:chOff x="581021" y="2133599"/>
              <a:chExt cx="3514153" cy="580572"/>
            </a:xfrm>
          </p:grpSpPr>
          <p:sp>
            <p:nvSpPr>
              <p:cNvPr id="33" name="矩形: 圆角 8"/>
              <p:cNvSpPr/>
              <p:nvPr/>
            </p:nvSpPr>
            <p:spPr>
              <a:xfrm>
                <a:off x="581022" y="2133599"/>
                <a:ext cx="2829836" cy="580572"/>
              </a:xfrm>
              <a:prstGeom prst="roundRect">
                <a:avLst>
                  <a:gd name="adj" fmla="val 50000"/>
                </a:avLst>
              </a:prstGeom>
              <a:solidFill>
                <a:schemeClr val="accent1"/>
              </a:solidFill>
              <a:ln>
                <a:solidFill>
                  <a:schemeClr val="accent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sp>
            <p:nvSpPr>
              <p:cNvPr id="34" name="矩形: 圆角 1"/>
              <p:cNvSpPr/>
              <p:nvPr/>
            </p:nvSpPr>
            <p:spPr>
              <a:xfrm>
                <a:off x="581021" y="2133599"/>
                <a:ext cx="3514153" cy="580572"/>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grpSp>
          <p:nvGrpSpPr>
            <p:cNvPr id="24" name="组合 23"/>
            <p:cNvGrpSpPr/>
            <p:nvPr/>
          </p:nvGrpSpPr>
          <p:grpSpPr>
            <a:xfrm>
              <a:off x="4566730" y="2133599"/>
              <a:ext cx="3065570" cy="508001"/>
              <a:chOff x="581021" y="2133599"/>
              <a:chExt cx="3514153" cy="580572"/>
            </a:xfrm>
          </p:grpSpPr>
          <p:sp>
            <p:nvSpPr>
              <p:cNvPr id="31" name="矩形: 圆角 11"/>
              <p:cNvSpPr/>
              <p:nvPr/>
            </p:nvSpPr>
            <p:spPr>
              <a:xfrm>
                <a:off x="581022" y="2133599"/>
                <a:ext cx="2202276" cy="580572"/>
              </a:xfrm>
              <a:prstGeom prst="roundRect">
                <a:avLst>
                  <a:gd name="adj" fmla="val 50000"/>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sp>
            <p:nvSpPr>
              <p:cNvPr id="32" name="矩形: 圆角 12"/>
              <p:cNvSpPr/>
              <p:nvPr/>
            </p:nvSpPr>
            <p:spPr>
              <a:xfrm>
                <a:off x="581021" y="2133599"/>
                <a:ext cx="3514153" cy="580572"/>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grpSp>
          <p:nvGrpSpPr>
            <p:cNvPr id="25" name="组合 24"/>
            <p:cNvGrpSpPr/>
            <p:nvPr/>
          </p:nvGrpSpPr>
          <p:grpSpPr>
            <a:xfrm>
              <a:off x="8357174" y="2133599"/>
              <a:ext cx="3065570" cy="508001"/>
              <a:chOff x="581021" y="2133599"/>
              <a:chExt cx="3514153" cy="580572"/>
            </a:xfrm>
          </p:grpSpPr>
          <p:sp>
            <p:nvSpPr>
              <p:cNvPr id="29" name="矩形: 圆角 14"/>
              <p:cNvSpPr/>
              <p:nvPr/>
            </p:nvSpPr>
            <p:spPr>
              <a:xfrm>
                <a:off x="581021" y="2133599"/>
                <a:ext cx="3247940" cy="580572"/>
              </a:xfrm>
              <a:prstGeom prst="roundRect">
                <a:avLst>
                  <a:gd name="adj" fmla="val 50000"/>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sp>
            <p:nvSpPr>
              <p:cNvPr id="30" name="矩形: 圆角 15"/>
              <p:cNvSpPr/>
              <p:nvPr/>
            </p:nvSpPr>
            <p:spPr>
              <a:xfrm>
                <a:off x="581021" y="2133599"/>
                <a:ext cx="3514153" cy="580572"/>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sp>
          <p:nvSpPr>
            <p:cNvPr id="26" name="文本框 25"/>
            <p:cNvSpPr txBox="1"/>
            <p:nvPr/>
          </p:nvSpPr>
          <p:spPr>
            <a:xfrm>
              <a:off x="2632540" y="2208255"/>
              <a:ext cx="577508" cy="400109"/>
            </a:xfrm>
            <a:prstGeom prst="rect">
              <a:avLst/>
            </a:prstGeom>
            <a:noFill/>
          </p:spPr>
          <p:txBody>
            <a:bodyPr wrap="none" rtlCol="0">
              <a:spAutoFit/>
            </a:bodyPr>
            <a:lstStyle/>
            <a:p>
              <a:pPr algn="r"/>
              <a:r>
                <a:rPr lang="en-US" altLang="zh-CN" sz="1350" dirty="0">
                  <a:solidFill>
                    <a:schemeClr val="bg1"/>
                  </a:solidFill>
                  <a:latin typeface="Agency FB" panose="020B0503020202020204" pitchFamily="34" charset="0"/>
                  <a:cs typeface="+mn-ea"/>
                </a:rPr>
                <a:t>75%</a:t>
              </a:r>
              <a:endParaRPr lang="zh-CN" altLang="en-US" sz="1350" dirty="0">
                <a:solidFill>
                  <a:schemeClr val="bg1"/>
                </a:solidFill>
                <a:latin typeface="Agency FB" panose="020B0503020202020204" pitchFamily="34" charset="0"/>
                <a:cs typeface="+mn-ea"/>
              </a:endParaRPr>
            </a:p>
          </p:txBody>
        </p:sp>
        <p:sp>
          <p:nvSpPr>
            <p:cNvPr id="27" name="文本框 26"/>
            <p:cNvSpPr txBox="1"/>
            <p:nvPr/>
          </p:nvSpPr>
          <p:spPr>
            <a:xfrm>
              <a:off x="5878317" y="2208255"/>
              <a:ext cx="609568" cy="400109"/>
            </a:xfrm>
            <a:prstGeom prst="rect">
              <a:avLst/>
            </a:prstGeom>
            <a:noFill/>
          </p:spPr>
          <p:txBody>
            <a:bodyPr wrap="none" rtlCol="0">
              <a:spAutoFit/>
            </a:bodyPr>
            <a:lstStyle/>
            <a:p>
              <a:pPr algn="r"/>
              <a:r>
                <a:rPr lang="en-US" altLang="zh-CN" sz="1350" dirty="0">
                  <a:solidFill>
                    <a:schemeClr val="bg1"/>
                  </a:solidFill>
                  <a:latin typeface="Agency FB" panose="020B0503020202020204" pitchFamily="34" charset="0"/>
                  <a:cs typeface="+mn-ea"/>
                </a:rPr>
                <a:t>56%</a:t>
              </a:r>
              <a:endParaRPr lang="zh-CN" altLang="en-US" sz="1350" dirty="0">
                <a:solidFill>
                  <a:schemeClr val="bg1"/>
                </a:solidFill>
                <a:latin typeface="Agency FB" panose="020B0503020202020204" pitchFamily="34" charset="0"/>
                <a:cs typeface="+mn-ea"/>
              </a:endParaRPr>
            </a:p>
          </p:txBody>
        </p:sp>
        <p:sp>
          <p:nvSpPr>
            <p:cNvPr id="28" name="文本框 27"/>
            <p:cNvSpPr txBox="1"/>
            <p:nvPr/>
          </p:nvSpPr>
          <p:spPr>
            <a:xfrm>
              <a:off x="10580944" y="2208255"/>
              <a:ext cx="609568" cy="400109"/>
            </a:xfrm>
            <a:prstGeom prst="rect">
              <a:avLst/>
            </a:prstGeom>
            <a:noFill/>
          </p:spPr>
          <p:txBody>
            <a:bodyPr wrap="none" rtlCol="0">
              <a:spAutoFit/>
            </a:bodyPr>
            <a:lstStyle/>
            <a:p>
              <a:pPr algn="r"/>
              <a:r>
                <a:rPr lang="en-US" altLang="zh-CN" sz="1350" dirty="0">
                  <a:solidFill>
                    <a:schemeClr val="bg1"/>
                  </a:solidFill>
                  <a:latin typeface="Agency FB" panose="020B0503020202020204" pitchFamily="34" charset="0"/>
                  <a:cs typeface="+mn-ea"/>
                </a:rPr>
                <a:t>95%</a:t>
              </a:r>
              <a:endParaRPr lang="zh-CN" altLang="en-US" sz="1350" dirty="0">
                <a:solidFill>
                  <a:schemeClr val="bg1"/>
                </a:solidFill>
                <a:latin typeface="Agency FB" panose="020B0503020202020204" pitchFamily="34" charset="0"/>
                <a:cs typeface="+mn-ea"/>
              </a:endParaRPr>
            </a:p>
          </p:txBody>
        </p:sp>
      </p:grpSp>
      <p:grpSp>
        <p:nvGrpSpPr>
          <p:cNvPr id="35" name="组合 34"/>
          <p:cNvGrpSpPr/>
          <p:nvPr/>
        </p:nvGrpSpPr>
        <p:grpSpPr>
          <a:xfrm>
            <a:off x="579578" y="3119289"/>
            <a:ext cx="7984844" cy="381001"/>
            <a:chOff x="776285" y="4528456"/>
            <a:chExt cx="10646459" cy="508001"/>
          </a:xfrm>
        </p:grpSpPr>
        <p:grpSp>
          <p:nvGrpSpPr>
            <p:cNvPr id="38" name="组合 37"/>
            <p:cNvGrpSpPr/>
            <p:nvPr/>
          </p:nvGrpSpPr>
          <p:grpSpPr>
            <a:xfrm>
              <a:off x="776285" y="4528456"/>
              <a:ext cx="3065570" cy="508001"/>
              <a:chOff x="581021" y="2133599"/>
              <a:chExt cx="3514153" cy="580572"/>
            </a:xfrm>
          </p:grpSpPr>
          <p:sp>
            <p:nvSpPr>
              <p:cNvPr id="48" name="矩形: 圆角 26"/>
              <p:cNvSpPr/>
              <p:nvPr/>
            </p:nvSpPr>
            <p:spPr>
              <a:xfrm>
                <a:off x="581022" y="2133599"/>
                <a:ext cx="1921968" cy="580572"/>
              </a:xfrm>
              <a:prstGeom prst="roundRect">
                <a:avLst>
                  <a:gd name="adj" fmla="val 50000"/>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sp>
            <p:nvSpPr>
              <p:cNvPr id="49" name="矩形: 圆角 27"/>
              <p:cNvSpPr/>
              <p:nvPr/>
            </p:nvSpPr>
            <p:spPr>
              <a:xfrm>
                <a:off x="581021" y="2133599"/>
                <a:ext cx="3514153" cy="580572"/>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grpSp>
          <p:nvGrpSpPr>
            <p:cNvPr id="39" name="组合 38"/>
            <p:cNvGrpSpPr/>
            <p:nvPr/>
          </p:nvGrpSpPr>
          <p:grpSpPr>
            <a:xfrm>
              <a:off x="4566730" y="4528456"/>
              <a:ext cx="3065570" cy="508001"/>
              <a:chOff x="581021" y="2133599"/>
              <a:chExt cx="3514153" cy="580572"/>
            </a:xfrm>
          </p:grpSpPr>
          <p:sp>
            <p:nvSpPr>
              <p:cNvPr id="46" name="矩形: 圆角 29"/>
              <p:cNvSpPr/>
              <p:nvPr/>
            </p:nvSpPr>
            <p:spPr>
              <a:xfrm>
                <a:off x="581022" y="2133599"/>
                <a:ext cx="3047320" cy="580572"/>
              </a:xfrm>
              <a:prstGeom prst="roundRect">
                <a:avLst>
                  <a:gd name="adj" fmla="val 50000"/>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sp>
            <p:nvSpPr>
              <p:cNvPr id="47" name="矩形: 圆角 30"/>
              <p:cNvSpPr/>
              <p:nvPr/>
            </p:nvSpPr>
            <p:spPr>
              <a:xfrm>
                <a:off x="581021" y="2133599"/>
                <a:ext cx="3514153" cy="580572"/>
              </a:xfrm>
              <a:prstGeom prst="roundRect">
                <a:avLst>
                  <a:gd name="adj" fmla="val 5000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grpSp>
          <p:nvGrpSpPr>
            <p:cNvPr id="40" name="组合 39"/>
            <p:cNvGrpSpPr/>
            <p:nvPr/>
          </p:nvGrpSpPr>
          <p:grpSpPr>
            <a:xfrm>
              <a:off x="8357174" y="4528456"/>
              <a:ext cx="3065570" cy="508001"/>
              <a:chOff x="581021" y="2133599"/>
              <a:chExt cx="3514153" cy="580572"/>
            </a:xfrm>
          </p:grpSpPr>
          <p:sp>
            <p:nvSpPr>
              <p:cNvPr id="44" name="矩形: 圆角 32"/>
              <p:cNvSpPr/>
              <p:nvPr/>
            </p:nvSpPr>
            <p:spPr>
              <a:xfrm>
                <a:off x="581022" y="2133599"/>
                <a:ext cx="2216375" cy="580572"/>
              </a:xfrm>
              <a:prstGeom prst="roundRect">
                <a:avLst>
                  <a:gd name="adj" fmla="val 50000"/>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sp>
            <p:nvSpPr>
              <p:cNvPr id="45" name="矩形: 圆角 33"/>
              <p:cNvSpPr/>
              <p:nvPr/>
            </p:nvSpPr>
            <p:spPr>
              <a:xfrm>
                <a:off x="581021" y="2133599"/>
                <a:ext cx="3514153" cy="580572"/>
              </a:xfrm>
              <a:prstGeom prst="roundRect">
                <a:avLst>
                  <a:gd name="adj" fmla="val 50000"/>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endParaRPr>
              </a:p>
            </p:txBody>
          </p:sp>
        </p:grpSp>
        <p:sp>
          <p:nvSpPr>
            <p:cNvPr id="41" name="文本框 40"/>
            <p:cNvSpPr txBox="1"/>
            <p:nvPr/>
          </p:nvSpPr>
          <p:spPr>
            <a:xfrm>
              <a:off x="9656095" y="4597791"/>
              <a:ext cx="586057" cy="400109"/>
            </a:xfrm>
            <a:prstGeom prst="rect">
              <a:avLst/>
            </a:prstGeom>
            <a:noFill/>
          </p:spPr>
          <p:txBody>
            <a:bodyPr wrap="none" rtlCol="0">
              <a:spAutoFit/>
            </a:bodyPr>
            <a:lstStyle/>
            <a:p>
              <a:pPr algn="r"/>
              <a:r>
                <a:rPr lang="en-US" altLang="zh-CN" sz="1350" dirty="0">
                  <a:solidFill>
                    <a:schemeClr val="bg1"/>
                  </a:solidFill>
                  <a:latin typeface="Agency FB" panose="020B0503020202020204" pitchFamily="34" charset="0"/>
                  <a:cs typeface="+mn-ea"/>
                </a:rPr>
                <a:t>64%</a:t>
              </a:r>
              <a:endParaRPr lang="zh-CN" altLang="en-US" sz="1350" dirty="0">
                <a:solidFill>
                  <a:schemeClr val="bg1"/>
                </a:solidFill>
                <a:latin typeface="Agency FB" panose="020B0503020202020204" pitchFamily="34" charset="0"/>
                <a:cs typeface="+mn-ea"/>
              </a:endParaRPr>
            </a:p>
          </p:txBody>
        </p:sp>
        <p:sp>
          <p:nvSpPr>
            <p:cNvPr id="42" name="文本框 41"/>
            <p:cNvSpPr txBox="1"/>
            <p:nvPr/>
          </p:nvSpPr>
          <p:spPr>
            <a:xfrm>
              <a:off x="6661101" y="4597791"/>
              <a:ext cx="588195" cy="400109"/>
            </a:xfrm>
            <a:prstGeom prst="rect">
              <a:avLst/>
            </a:prstGeom>
            <a:noFill/>
          </p:spPr>
          <p:txBody>
            <a:bodyPr wrap="none" rtlCol="0">
              <a:spAutoFit/>
            </a:bodyPr>
            <a:lstStyle/>
            <a:p>
              <a:pPr algn="r"/>
              <a:r>
                <a:rPr lang="en-US" altLang="zh-CN" sz="1350" dirty="0">
                  <a:solidFill>
                    <a:schemeClr val="bg1"/>
                  </a:solidFill>
                  <a:latin typeface="Agency FB" panose="020B0503020202020204" pitchFamily="34" charset="0"/>
                  <a:cs typeface="+mn-ea"/>
                </a:rPr>
                <a:t>92%</a:t>
              </a:r>
              <a:endParaRPr lang="zh-CN" altLang="en-US" sz="1350" dirty="0">
                <a:solidFill>
                  <a:schemeClr val="bg1"/>
                </a:solidFill>
                <a:latin typeface="Agency FB" panose="020B0503020202020204" pitchFamily="34" charset="0"/>
                <a:cs typeface="+mn-ea"/>
              </a:endParaRPr>
            </a:p>
          </p:txBody>
        </p:sp>
        <p:sp>
          <p:nvSpPr>
            <p:cNvPr id="43" name="文本框 42"/>
            <p:cNvSpPr txBox="1"/>
            <p:nvPr/>
          </p:nvSpPr>
          <p:spPr>
            <a:xfrm>
              <a:off x="1819570" y="4597791"/>
              <a:ext cx="594607" cy="400109"/>
            </a:xfrm>
            <a:prstGeom prst="rect">
              <a:avLst/>
            </a:prstGeom>
            <a:noFill/>
          </p:spPr>
          <p:txBody>
            <a:bodyPr wrap="none" rtlCol="0">
              <a:spAutoFit/>
            </a:bodyPr>
            <a:lstStyle/>
            <a:p>
              <a:pPr algn="r"/>
              <a:r>
                <a:rPr lang="en-US" altLang="zh-CN" sz="1350" dirty="0">
                  <a:solidFill>
                    <a:schemeClr val="bg1"/>
                  </a:solidFill>
                  <a:latin typeface="Agency FB" panose="020B0503020202020204" pitchFamily="34" charset="0"/>
                  <a:cs typeface="+mn-ea"/>
                </a:rPr>
                <a:t>50%</a:t>
              </a:r>
              <a:endParaRPr lang="zh-CN" altLang="en-US" sz="1350" dirty="0">
                <a:solidFill>
                  <a:schemeClr val="bg1"/>
                </a:solidFill>
                <a:latin typeface="Agency FB" panose="020B0503020202020204" pitchFamily="34" charset="0"/>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3275856" y="1294078"/>
            <a:ext cx="5832648" cy="830997"/>
          </a:xfrm>
          <a:prstGeom prst="rect">
            <a:avLst/>
          </a:prstGeom>
        </p:spPr>
        <p:txBody>
          <a:bodyPr wrap="square">
            <a:spAutoFit/>
          </a:bodyPr>
          <a:lstStyle/>
          <a:p>
            <a:r>
              <a:rPr lang="zh-CN" altLang="en-US" sz="4800" dirty="0">
                <a:solidFill>
                  <a:schemeClr val="tx1">
                    <a:lumMod val="75000"/>
                    <a:lumOff val="25000"/>
                  </a:schemeClr>
                </a:solidFill>
                <a:latin typeface="方正尚酷简体" panose="03000509000000000000" pitchFamily="65" charset="-122"/>
                <a:ea typeface="方正尚酷简体" panose="03000509000000000000" pitchFamily="65" charset="-122"/>
              </a:rPr>
              <a:t>演讲完毕感谢聆听！</a:t>
            </a:r>
          </a:p>
        </p:txBody>
      </p:sp>
      <p:sp>
        <p:nvSpPr>
          <p:cNvPr id="6" name="矩形 5"/>
          <p:cNvSpPr/>
          <p:nvPr/>
        </p:nvSpPr>
        <p:spPr>
          <a:xfrm>
            <a:off x="3275856" y="987574"/>
            <a:ext cx="3888432" cy="369332"/>
          </a:xfrm>
          <a:prstGeom prst="rect">
            <a:avLst/>
          </a:prstGeom>
        </p:spPr>
        <p:txBody>
          <a:bodyPr wrap="square">
            <a:spAutoFit/>
          </a:bodyPr>
          <a:lstStyle/>
          <a:p>
            <a:r>
              <a:rPr lang="en-US" altLang="zh-CN" b="1" spc="300" dirty="0">
                <a:solidFill>
                  <a:schemeClr val="tx1">
                    <a:lumMod val="75000"/>
                    <a:lumOff val="25000"/>
                  </a:schemeClr>
                </a:solidFill>
                <a:latin typeface="方正明尚简体" panose="02000000000000000000" pitchFamily="2" charset="-122"/>
                <a:ea typeface="方正明尚简体" panose="02000000000000000000" pitchFamily="2" charset="-122"/>
              </a:rPr>
              <a:t>20XX BUSINESS REPORT</a:t>
            </a:r>
          </a:p>
        </p:txBody>
      </p:sp>
      <p:sp>
        <p:nvSpPr>
          <p:cNvPr id="7" name="矩形 6"/>
          <p:cNvSpPr/>
          <p:nvPr/>
        </p:nvSpPr>
        <p:spPr>
          <a:xfrm>
            <a:off x="3275856" y="2243951"/>
            <a:ext cx="4968552" cy="482440"/>
          </a:xfrm>
          <a:prstGeom prst="rect">
            <a:avLst/>
          </a:prstGeom>
        </p:spPr>
        <p:txBody>
          <a:bodyPr wrap="square">
            <a:spAutoFit/>
          </a:bodyPr>
          <a:lstStyle/>
          <a:p>
            <a:pPr>
              <a:lnSpc>
                <a:spcPct val="130000"/>
              </a:lnSpc>
            </a:pPr>
            <a:r>
              <a:rPr lang="en-US" altLang="zh-CN" sz="650" dirty="0">
                <a:solidFill>
                  <a:schemeClr val="tx1">
                    <a:lumMod val="75000"/>
                    <a:lumOff val="25000"/>
                  </a:schemeClr>
                </a:solidFill>
                <a:latin typeface="Adobe Myungjo Std M" panose="02020600000000000000" pitchFamily="18" charset="-128"/>
                <a:ea typeface="Adobe Myungjo Std M" panose="02020600000000000000" pitchFamily="18" charset="-128"/>
                <a:cs typeface="+mn-ea"/>
              </a:rPr>
              <a:t>Your content to play here, or through your copy, paste in this box, and select only the text. Your content to play here, or through your copy, paste in this box, and select only the text. Your content to play here, or through your copy, paste in this box, and select only the text.</a:t>
            </a:r>
            <a:endParaRPr lang="zh-CN" altLang="en-US" sz="650" dirty="0">
              <a:solidFill>
                <a:schemeClr val="tx1">
                  <a:lumMod val="75000"/>
                  <a:lumOff val="25000"/>
                </a:schemeClr>
              </a:solidFill>
              <a:latin typeface="Adobe Myungjo Std M" panose="02020600000000000000" pitchFamily="18" charset="-128"/>
              <a:ea typeface="Adobe 繁黑體 Std B" panose="020B0700000000000000" pitchFamily="34" charset="-128"/>
              <a:cs typeface="+mn-ea"/>
            </a:endParaRPr>
          </a:p>
        </p:txBody>
      </p:sp>
      <p:grpSp>
        <p:nvGrpSpPr>
          <p:cNvPr id="8" name="组合 7"/>
          <p:cNvGrpSpPr/>
          <p:nvPr/>
        </p:nvGrpSpPr>
        <p:grpSpPr>
          <a:xfrm>
            <a:off x="3347864" y="3513552"/>
            <a:ext cx="1250641" cy="354342"/>
            <a:chOff x="441039" y="2571750"/>
            <a:chExt cx="1250641" cy="288032"/>
          </a:xfrm>
        </p:grpSpPr>
        <p:sp>
          <p:nvSpPr>
            <p:cNvPr id="9" name="圆角矩形 8"/>
            <p:cNvSpPr/>
            <p:nvPr/>
          </p:nvSpPr>
          <p:spPr>
            <a:xfrm>
              <a:off x="441851" y="2571750"/>
              <a:ext cx="1249829" cy="288032"/>
            </a:xfrm>
            <a:prstGeom prst="roundRect">
              <a:avLst>
                <a:gd name="adj" fmla="val 50000"/>
              </a:avLst>
            </a:prstGeom>
            <a:solidFill>
              <a:srgbClr val="3B383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dirty="0">
                <a:solidFill>
                  <a:schemeClr val="accent1"/>
                </a:solidFill>
                <a:latin typeface="方正明尚简体" panose="02000000000000000000" pitchFamily="2" charset="-122"/>
                <a:ea typeface="方正明尚简体" panose="02000000000000000000" pitchFamily="2" charset="-122"/>
                <a:cs typeface="+mn-ea"/>
              </a:endParaRPr>
            </a:p>
          </p:txBody>
        </p:sp>
        <p:sp>
          <p:nvSpPr>
            <p:cNvPr id="10" name="文本框 9"/>
            <p:cNvSpPr txBox="1"/>
            <p:nvPr/>
          </p:nvSpPr>
          <p:spPr>
            <a:xfrm>
              <a:off x="441039" y="2603185"/>
              <a:ext cx="1249829" cy="224017"/>
            </a:xfrm>
            <a:prstGeom prst="rect">
              <a:avLst/>
            </a:prstGeom>
            <a:noFill/>
          </p:spPr>
          <p:txBody>
            <a:bodyPr wrap="square" rtlCol="0">
              <a:spAutoFit/>
            </a:bodyPr>
            <a:lstStyle/>
            <a:p>
              <a:pPr algn="ctr"/>
              <a:r>
                <a:rPr lang="zh-CN" altLang="en-US" sz="1200">
                  <a:solidFill>
                    <a:schemeClr val="bg1"/>
                  </a:solidFill>
                  <a:latin typeface="方正尚酷简体" panose="03000509000000000000" pitchFamily="65" charset="-122"/>
                  <a:ea typeface="方正尚酷简体" panose="03000509000000000000" pitchFamily="65" charset="-122"/>
                </a:rPr>
                <a:t>姓名：</a:t>
              </a:r>
              <a:r>
                <a:rPr lang="en-US" altLang="zh-CN" sz="1200">
                  <a:solidFill>
                    <a:schemeClr val="bg1"/>
                  </a:solidFill>
                  <a:latin typeface="方正尚酷简体" panose="03000509000000000000" pitchFamily="65" charset="-122"/>
                  <a:ea typeface="方正尚酷简体" panose="03000509000000000000" pitchFamily="65" charset="-122"/>
                </a:rPr>
                <a:t>xiazaii</a:t>
              </a:r>
              <a:endParaRPr lang="zh-CN" altLang="en-US" sz="1200" dirty="0">
                <a:solidFill>
                  <a:schemeClr val="bg1"/>
                </a:solidFill>
                <a:latin typeface="方正尚酷简体" panose="03000509000000000000" pitchFamily="65" charset="-122"/>
                <a:ea typeface="方正尚酷简体" panose="03000509000000000000" pitchFamily="65" charset="-122"/>
              </a:endParaRPr>
            </a:p>
          </p:txBody>
        </p:sp>
      </p:grpSp>
      <p:sp>
        <p:nvSpPr>
          <p:cNvPr id="3" name="文本框 2"/>
          <p:cNvSpPr txBox="1"/>
          <p:nvPr/>
        </p:nvSpPr>
        <p:spPr>
          <a:xfrm>
            <a:off x="3275856" y="2038319"/>
            <a:ext cx="5400600" cy="292388"/>
          </a:xfrm>
          <a:prstGeom prst="rect">
            <a:avLst/>
          </a:prstGeom>
          <a:noFill/>
        </p:spPr>
        <p:txBody>
          <a:bodyPr wrap="square" rtlCol="0">
            <a:spAutoFit/>
          </a:bodyPr>
          <a:lstStyle/>
          <a:p>
            <a:r>
              <a:rPr lang="zh-CN" altLang="en-US" sz="1300" dirty="0"/>
              <a:t>述职报告</a:t>
            </a:r>
            <a:r>
              <a:rPr lang="en-US" altLang="zh-CN" sz="1300" dirty="0"/>
              <a:t>/</a:t>
            </a:r>
            <a:r>
              <a:rPr lang="zh-CN" altLang="en-US" sz="1300" dirty="0"/>
              <a:t>自我介绍</a:t>
            </a:r>
            <a:r>
              <a:rPr lang="en-US" altLang="zh-CN" sz="1300" dirty="0"/>
              <a:t>/</a:t>
            </a:r>
            <a:r>
              <a:rPr lang="zh-CN" altLang="en-US" sz="1300" dirty="0"/>
              <a:t>个人简历</a:t>
            </a:r>
            <a:r>
              <a:rPr lang="en-US" altLang="zh-CN" sz="1300" dirty="0"/>
              <a:t>/</a:t>
            </a:r>
            <a:r>
              <a:rPr lang="zh-CN" altLang="en-US" sz="1300" dirty="0"/>
              <a:t>岗位竞聘</a:t>
            </a:r>
            <a:r>
              <a:rPr lang="en-US" altLang="zh-CN" sz="1300" dirty="0"/>
              <a:t>/</a:t>
            </a:r>
            <a:r>
              <a:rPr lang="zh-CN" altLang="en-US" sz="1300" dirty="0"/>
              <a:t>履职报告</a:t>
            </a:r>
            <a:r>
              <a:rPr lang="en-US" altLang="zh-CN" sz="1300" dirty="0"/>
              <a:t>/</a:t>
            </a:r>
            <a:r>
              <a:rPr lang="zh-CN" altLang="en-US" sz="1300" dirty="0"/>
              <a:t>自我评价</a:t>
            </a:r>
            <a:r>
              <a:rPr lang="en-US" altLang="zh-CN" sz="1300" dirty="0"/>
              <a:t>/</a:t>
            </a:r>
            <a:r>
              <a:rPr lang="zh-CN" altLang="en-US" sz="1300" dirty="0"/>
              <a:t>岗位晋升</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3275856" y="1294078"/>
            <a:ext cx="5832648" cy="830997"/>
          </a:xfrm>
          <a:prstGeom prst="rect">
            <a:avLst/>
          </a:prstGeom>
        </p:spPr>
        <p:txBody>
          <a:bodyPr wrap="square">
            <a:spAutoFit/>
          </a:bodyPr>
          <a:lstStyle/>
          <a:p>
            <a:r>
              <a:rPr lang="en-US" altLang="zh-CN" sz="4800" dirty="0">
                <a:solidFill>
                  <a:schemeClr val="tx1">
                    <a:lumMod val="75000"/>
                    <a:lumOff val="25000"/>
                  </a:schemeClr>
                </a:solidFill>
                <a:latin typeface="方正尚酷简体" panose="03000509000000000000" pitchFamily="65" charset="-122"/>
                <a:ea typeface="方正尚酷简体" panose="03000509000000000000" pitchFamily="65" charset="-122"/>
              </a:rPr>
              <a:t>01.</a:t>
            </a:r>
            <a:r>
              <a:rPr lang="zh-CN" altLang="en-US" sz="4800" dirty="0">
                <a:solidFill>
                  <a:schemeClr val="tx1">
                    <a:lumMod val="75000"/>
                    <a:lumOff val="25000"/>
                  </a:schemeClr>
                </a:solidFill>
                <a:latin typeface="方正尚酷简体" panose="03000509000000000000" pitchFamily="65" charset="-122"/>
                <a:ea typeface="方正尚酷简体" panose="03000509000000000000" pitchFamily="65" charset="-122"/>
              </a:rPr>
              <a:t>工作回顾</a:t>
            </a:r>
          </a:p>
        </p:txBody>
      </p:sp>
      <p:sp>
        <p:nvSpPr>
          <p:cNvPr id="6" name="矩形 5"/>
          <p:cNvSpPr/>
          <p:nvPr/>
        </p:nvSpPr>
        <p:spPr>
          <a:xfrm>
            <a:off x="3275856" y="987574"/>
            <a:ext cx="3888432" cy="369332"/>
          </a:xfrm>
          <a:prstGeom prst="rect">
            <a:avLst/>
          </a:prstGeom>
        </p:spPr>
        <p:txBody>
          <a:bodyPr wrap="square">
            <a:spAutoFit/>
          </a:bodyPr>
          <a:lstStyle/>
          <a:p>
            <a:r>
              <a:rPr lang="en-US" altLang="zh-CN" b="1" spc="300" dirty="0">
                <a:solidFill>
                  <a:schemeClr val="tx1">
                    <a:lumMod val="75000"/>
                    <a:lumOff val="25000"/>
                  </a:schemeClr>
                </a:solidFill>
                <a:latin typeface="方正明尚简体" panose="02000000000000000000" pitchFamily="2" charset="-122"/>
                <a:ea typeface="方正明尚简体" panose="02000000000000000000" pitchFamily="2" charset="-122"/>
              </a:rPr>
              <a:t>20XX BUSINESS REPORT</a:t>
            </a:r>
          </a:p>
        </p:txBody>
      </p:sp>
      <p:sp>
        <p:nvSpPr>
          <p:cNvPr id="7" name="矩形 6"/>
          <p:cNvSpPr/>
          <p:nvPr/>
        </p:nvSpPr>
        <p:spPr>
          <a:xfrm>
            <a:off x="3275856" y="2243951"/>
            <a:ext cx="4968552" cy="482440"/>
          </a:xfrm>
          <a:prstGeom prst="rect">
            <a:avLst/>
          </a:prstGeom>
        </p:spPr>
        <p:txBody>
          <a:bodyPr wrap="square">
            <a:spAutoFit/>
          </a:bodyPr>
          <a:lstStyle/>
          <a:p>
            <a:pPr>
              <a:lnSpc>
                <a:spcPct val="130000"/>
              </a:lnSpc>
            </a:pPr>
            <a:r>
              <a:rPr lang="en-US" altLang="zh-CN" sz="650" dirty="0">
                <a:solidFill>
                  <a:schemeClr val="tx1">
                    <a:lumMod val="75000"/>
                    <a:lumOff val="25000"/>
                  </a:schemeClr>
                </a:solidFill>
                <a:latin typeface="Adobe Myungjo Std M" panose="02020600000000000000" pitchFamily="18" charset="-128"/>
                <a:ea typeface="Adobe Myungjo Std M" panose="02020600000000000000" pitchFamily="18" charset="-128"/>
                <a:cs typeface="+mn-ea"/>
              </a:rPr>
              <a:t>Your content to play here, or through your copy, paste in this box, and select only the text. Your content to play here, or through your copy, paste in this box, and select only the text. Your content to play here, or through your copy, paste in this box, and select only the text.</a:t>
            </a:r>
            <a:endParaRPr lang="zh-CN" altLang="en-US" sz="650" dirty="0">
              <a:solidFill>
                <a:schemeClr val="tx1">
                  <a:lumMod val="75000"/>
                  <a:lumOff val="25000"/>
                </a:schemeClr>
              </a:solidFill>
              <a:latin typeface="Adobe Myungjo Std M" panose="02020600000000000000" pitchFamily="18" charset="-128"/>
              <a:ea typeface="Adobe 繁黑體 Std B" panose="020B0700000000000000" pitchFamily="34" charset="-128"/>
              <a:cs typeface="+mn-ea"/>
            </a:endParaRPr>
          </a:p>
        </p:txBody>
      </p:sp>
      <p:grpSp>
        <p:nvGrpSpPr>
          <p:cNvPr id="8" name="组合 7"/>
          <p:cNvGrpSpPr/>
          <p:nvPr/>
        </p:nvGrpSpPr>
        <p:grpSpPr>
          <a:xfrm>
            <a:off x="3348676" y="3513552"/>
            <a:ext cx="1249829" cy="354342"/>
            <a:chOff x="441851" y="2571750"/>
            <a:chExt cx="1249829" cy="288032"/>
          </a:xfrm>
        </p:grpSpPr>
        <p:sp>
          <p:nvSpPr>
            <p:cNvPr id="9" name="圆角矩形 8"/>
            <p:cNvSpPr/>
            <p:nvPr/>
          </p:nvSpPr>
          <p:spPr>
            <a:xfrm>
              <a:off x="441851" y="2571750"/>
              <a:ext cx="1249829" cy="288032"/>
            </a:xfrm>
            <a:prstGeom prst="roundRect">
              <a:avLst>
                <a:gd name="adj" fmla="val 50000"/>
              </a:avLst>
            </a:prstGeom>
            <a:solidFill>
              <a:srgbClr val="3B383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dirty="0">
                <a:solidFill>
                  <a:schemeClr val="accent1"/>
                </a:solidFill>
                <a:latin typeface="方正明尚简体" panose="02000000000000000000" pitchFamily="2" charset="-122"/>
                <a:ea typeface="方正明尚简体" panose="02000000000000000000" pitchFamily="2" charset="-122"/>
                <a:cs typeface="+mn-ea"/>
              </a:endParaRPr>
            </a:p>
          </p:txBody>
        </p:sp>
        <p:sp>
          <p:nvSpPr>
            <p:cNvPr id="10" name="文本框 9"/>
            <p:cNvSpPr txBox="1"/>
            <p:nvPr/>
          </p:nvSpPr>
          <p:spPr>
            <a:xfrm>
              <a:off x="500093" y="2603185"/>
              <a:ext cx="1133344" cy="225163"/>
            </a:xfrm>
            <a:prstGeom prst="rect">
              <a:avLst/>
            </a:prstGeom>
            <a:noFill/>
          </p:spPr>
          <p:txBody>
            <a:bodyPr wrap="square" rtlCol="0">
              <a:spAutoFit/>
            </a:bodyPr>
            <a:lstStyle/>
            <a:p>
              <a:pPr algn="ctr"/>
              <a:r>
                <a:rPr lang="en-US" altLang="zh-CN" sz="1200" dirty="0">
                  <a:solidFill>
                    <a:schemeClr val="bg1"/>
                  </a:solidFill>
                  <a:latin typeface="方正尚酷简体" panose="03000509000000000000" pitchFamily="65" charset="-122"/>
                  <a:ea typeface="方正尚酷简体" panose="03000509000000000000" pitchFamily="65" charset="-122"/>
                </a:rPr>
                <a:t>PART 01</a:t>
              </a:r>
              <a:endParaRPr lang="zh-CN" altLang="en-US" sz="1200" dirty="0">
                <a:solidFill>
                  <a:schemeClr val="bg1"/>
                </a:solidFill>
                <a:latin typeface="方正尚酷简体" panose="03000509000000000000" pitchFamily="65" charset="-122"/>
                <a:ea typeface="方正尚酷简体" panose="03000509000000000000" pitchFamily="65" charset="-122"/>
              </a:endParaRPr>
            </a:p>
          </p:txBody>
        </p:sp>
      </p:grpSp>
      <p:sp>
        <p:nvSpPr>
          <p:cNvPr id="3" name="文本框 2"/>
          <p:cNvSpPr txBox="1"/>
          <p:nvPr/>
        </p:nvSpPr>
        <p:spPr>
          <a:xfrm>
            <a:off x="3275856" y="2038319"/>
            <a:ext cx="5400600" cy="292388"/>
          </a:xfrm>
          <a:prstGeom prst="rect">
            <a:avLst/>
          </a:prstGeom>
          <a:noFill/>
        </p:spPr>
        <p:txBody>
          <a:bodyPr wrap="square" rtlCol="0">
            <a:spAutoFit/>
          </a:bodyPr>
          <a:lstStyle/>
          <a:p>
            <a:r>
              <a:rPr lang="zh-CN" altLang="en-US" sz="1300" dirty="0"/>
              <a:t>述职报告</a:t>
            </a:r>
            <a:r>
              <a:rPr lang="en-US" altLang="zh-CN" sz="1300" dirty="0"/>
              <a:t>/</a:t>
            </a:r>
            <a:r>
              <a:rPr lang="zh-CN" altLang="en-US" sz="1300" dirty="0"/>
              <a:t>自我介绍</a:t>
            </a:r>
            <a:r>
              <a:rPr lang="en-US" altLang="zh-CN" sz="1300" dirty="0"/>
              <a:t>/</a:t>
            </a:r>
            <a:r>
              <a:rPr lang="zh-CN" altLang="en-US" sz="1300" dirty="0"/>
              <a:t>个人简历</a:t>
            </a:r>
            <a:r>
              <a:rPr lang="en-US" altLang="zh-CN" sz="1300" dirty="0"/>
              <a:t>/</a:t>
            </a:r>
            <a:r>
              <a:rPr lang="zh-CN" altLang="en-US" sz="1300" dirty="0"/>
              <a:t>岗位竞聘</a:t>
            </a:r>
            <a:r>
              <a:rPr lang="en-US" altLang="zh-CN" sz="1300" dirty="0"/>
              <a:t>/</a:t>
            </a:r>
            <a:r>
              <a:rPr lang="zh-CN" altLang="en-US" sz="1300" dirty="0"/>
              <a:t>履职报告</a:t>
            </a:r>
            <a:r>
              <a:rPr lang="en-US" altLang="zh-CN" sz="1300" dirty="0"/>
              <a:t>/</a:t>
            </a:r>
            <a:r>
              <a:rPr lang="zh-CN" altLang="en-US" sz="1300" dirty="0"/>
              <a:t>自我评价</a:t>
            </a:r>
            <a:r>
              <a:rPr lang="en-US" altLang="zh-CN" sz="1300" dirty="0"/>
              <a:t>/</a:t>
            </a:r>
            <a:r>
              <a:rPr lang="zh-CN" altLang="en-US" sz="1300" dirty="0"/>
              <a:t>岗位晋升</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一、工作岗位及职责</a:t>
            </a:r>
          </a:p>
        </p:txBody>
      </p:sp>
      <p:grpSp>
        <p:nvGrpSpPr>
          <p:cNvPr id="54" name="Group 8"/>
          <p:cNvGrpSpPr/>
          <p:nvPr/>
        </p:nvGrpSpPr>
        <p:grpSpPr>
          <a:xfrm>
            <a:off x="1107726" y="1390403"/>
            <a:ext cx="2231332" cy="2441578"/>
            <a:chOff x="1854714" y="2490343"/>
            <a:chExt cx="2879434" cy="3150264"/>
          </a:xfrm>
          <a:solidFill>
            <a:schemeClr val="bg1">
              <a:lumMod val="85000"/>
            </a:schemeClr>
          </a:solidFill>
          <a:effectLst/>
        </p:grpSpPr>
        <p:sp>
          <p:nvSpPr>
            <p:cNvPr id="55"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a:solidFill>
                  <a:schemeClr val="tx1">
                    <a:lumMod val="65000"/>
                    <a:lumOff val="35000"/>
                  </a:schemeClr>
                </a:solidFill>
                <a:latin typeface="+mn-ea"/>
                <a:cs typeface="Helvetica Light"/>
                <a:sym typeface="Helvetica Light"/>
              </a:endParaRPr>
            </a:p>
          </p:txBody>
        </p:sp>
        <p:sp>
          <p:nvSpPr>
            <p:cNvPr id="56"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a:solidFill>
                  <a:schemeClr val="tx1">
                    <a:lumMod val="65000"/>
                    <a:lumOff val="35000"/>
                  </a:schemeClr>
                </a:solidFill>
                <a:latin typeface="+mn-ea"/>
                <a:cs typeface="Helvetica Light"/>
                <a:sym typeface="Helvetica Light"/>
              </a:endParaRPr>
            </a:p>
          </p:txBody>
        </p:sp>
        <p:sp>
          <p:nvSpPr>
            <p:cNvPr id="57"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a:solidFill>
                  <a:schemeClr val="tx1">
                    <a:lumMod val="65000"/>
                    <a:lumOff val="35000"/>
                  </a:schemeClr>
                </a:solidFill>
                <a:latin typeface="+mn-ea"/>
                <a:cs typeface="Helvetica Light"/>
                <a:sym typeface="Helvetica Light"/>
              </a:endParaRPr>
            </a:p>
          </p:txBody>
        </p:sp>
        <p:sp>
          <p:nvSpPr>
            <p:cNvPr id="58"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a:solidFill>
                  <a:schemeClr val="tx1">
                    <a:lumMod val="65000"/>
                    <a:lumOff val="35000"/>
                  </a:schemeClr>
                </a:solidFill>
                <a:latin typeface="+mn-ea"/>
                <a:cs typeface="Helvetica Light"/>
                <a:sym typeface="Helvetica Light"/>
              </a:endParaRPr>
            </a:p>
          </p:txBody>
        </p:sp>
        <p:sp>
          <p:nvSpPr>
            <p:cNvPr id="59"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a:solidFill>
                  <a:schemeClr val="tx1">
                    <a:lumMod val="65000"/>
                    <a:lumOff val="35000"/>
                  </a:schemeClr>
                </a:solidFill>
                <a:latin typeface="+mn-ea"/>
                <a:cs typeface="Helvetica Light"/>
                <a:sym typeface="Helvetica Light"/>
              </a:endParaRPr>
            </a:p>
          </p:txBody>
        </p:sp>
        <p:sp>
          <p:nvSpPr>
            <p:cNvPr id="60"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a:solidFill>
                  <a:schemeClr val="tx1">
                    <a:lumMod val="65000"/>
                    <a:lumOff val="35000"/>
                  </a:schemeClr>
                </a:solidFill>
                <a:latin typeface="+mn-ea"/>
                <a:cs typeface="Helvetica Light"/>
                <a:sym typeface="Helvetica Light"/>
              </a:endParaRPr>
            </a:p>
          </p:txBody>
        </p:sp>
      </p:grpSp>
      <p:grpSp>
        <p:nvGrpSpPr>
          <p:cNvPr id="61" name="Group 4"/>
          <p:cNvGrpSpPr/>
          <p:nvPr/>
        </p:nvGrpSpPr>
        <p:grpSpPr>
          <a:xfrm>
            <a:off x="1752867" y="2536149"/>
            <a:ext cx="884611" cy="1282294"/>
            <a:chOff x="2722728" y="3979767"/>
            <a:chExt cx="1141551" cy="1654490"/>
          </a:xfrm>
          <a:solidFill>
            <a:schemeClr val="accent1"/>
          </a:solidFill>
          <a:effectLst/>
        </p:grpSpPr>
        <p:sp>
          <p:nvSpPr>
            <p:cNvPr id="62"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solidFill>
                  <a:schemeClr val="tx1">
                    <a:lumMod val="65000"/>
                    <a:lumOff val="35000"/>
                  </a:schemeClr>
                </a:solidFill>
                <a:latin typeface="+mn-ea"/>
                <a:cs typeface="Helvetica Light"/>
                <a:sym typeface="Helvetica Light"/>
              </a:endParaRPr>
            </a:p>
          </p:txBody>
        </p:sp>
        <p:sp>
          <p:nvSpPr>
            <p:cNvPr id="63"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solidFill>
                  <a:schemeClr val="tx1">
                    <a:lumMod val="65000"/>
                    <a:lumOff val="35000"/>
                  </a:schemeClr>
                </a:solidFill>
                <a:latin typeface="+mn-ea"/>
                <a:cs typeface="Helvetica Light"/>
                <a:sym typeface="Helvetica Light"/>
              </a:endParaRPr>
            </a:p>
          </p:txBody>
        </p:sp>
      </p:grpSp>
      <p:grpSp>
        <p:nvGrpSpPr>
          <p:cNvPr id="64" name="Group 1"/>
          <p:cNvGrpSpPr/>
          <p:nvPr/>
        </p:nvGrpSpPr>
        <p:grpSpPr>
          <a:xfrm>
            <a:off x="1752867" y="1390403"/>
            <a:ext cx="884611" cy="1282281"/>
            <a:chOff x="2722728" y="2490343"/>
            <a:chExt cx="1141551" cy="1654472"/>
          </a:xfrm>
          <a:solidFill>
            <a:schemeClr val="accent2"/>
          </a:solidFill>
          <a:effectLst/>
        </p:grpSpPr>
        <p:sp>
          <p:nvSpPr>
            <p:cNvPr id="65"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solidFill>
                  <a:schemeClr val="tx1">
                    <a:lumMod val="65000"/>
                    <a:lumOff val="35000"/>
                  </a:schemeClr>
                </a:solidFill>
                <a:latin typeface="+mn-ea"/>
                <a:cs typeface="Helvetica Light"/>
                <a:sym typeface="Helvetica Light"/>
              </a:endParaRPr>
            </a:p>
          </p:txBody>
        </p:sp>
        <p:sp>
          <p:nvSpPr>
            <p:cNvPr id="66"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solidFill>
                  <a:schemeClr val="tx1">
                    <a:lumMod val="65000"/>
                    <a:lumOff val="35000"/>
                  </a:schemeClr>
                </a:solidFill>
                <a:latin typeface="+mn-ea"/>
                <a:cs typeface="Helvetica Light"/>
                <a:sym typeface="Helvetica Light"/>
              </a:endParaRPr>
            </a:p>
          </p:txBody>
        </p:sp>
      </p:grpSp>
      <p:grpSp>
        <p:nvGrpSpPr>
          <p:cNvPr id="67" name="Group 6"/>
          <p:cNvGrpSpPr/>
          <p:nvPr/>
        </p:nvGrpSpPr>
        <p:grpSpPr>
          <a:xfrm>
            <a:off x="2143239" y="1780839"/>
            <a:ext cx="1168318" cy="878150"/>
            <a:chOff x="3226486" y="2994101"/>
            <a:chExt cx="1507662" cy="1133040"/>
          </a:xfrm>
          <a:solidFill>
            <a:schemeClr val="accent1"/>
          </a:solidFill>
          <a:effectLst/>
        </p:grpSpPr>
        <p:sp>
          <p:nvSpPr>
            <p:cNvPr id="68" name="Shape 1467"/>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solidFill>
                  <a:schemeClr val="tx1">
                    <a:lumMod val="65000"/>
                    <a:lumOff val="35000"/>
                  </a:schemeClr>
                </a:solidFill>
                <a:latin typeface="+mn-ea"/>
                <a:cs typeface="Helvetica Light"/>
                <a:sym typeface="Helvetica Light"/>
              </a:endParaRPr>
            </a:p>
          </p:txBody>
        </p:sp>
        <p:sp>
          <p:nvSpPr>
            <p:cNvPr id="69" name="Shape 1469"/>
            <p:cNvSpPr/>
            <p:nvPr/>
          </p:nvSpPr>
          <p:spPr>
            <a:xfrm>
              <a:off x="3933243" y="3412540"/>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solidFill>
                  <a:schemeClr val="tx1">
                    <a:lumMod val="65000"/>
                    <a:lumOff val="35000"/>
                  </a:schemeClr>
                </a:solidFill>
                <a:latin typeface="+mn-ea"/>
                <a:cs typeface="Helvetica Light"/>
                <a:sym typeface="Helvetica Light"/>
              </a:endParaRPr>
            </a:p>
          </p:txBody>
        </p:sp>
      </p:grpSp>
      <p:grpSp>
        <p:nvGrpSpPr>
          <p:cNvPr id="70" name="Group 5"/>
          <p:cNvGrpSpPr/>
          <p:nvPr/>
        </p:nvGrpSpPr>
        <p:grpSpPr>
          <a:xfrm>
            <a:off x="2143237" y="2561708"/>
            <a:ext cx="1168313" cy="878152"/>
            <a:chOff x="3226486" y="4001618"/>
            <a:chExt cx="1507655" cy="1133044"/>
          </a:xfrm>
          <a:solidFill>
            <a:schemeClr val="accent2"/>
          </a:solidFill>
          <a:effectLst/>
        </p:grpSpPr>
        <p:sp>
          <p:nvSpPr>
            <p:cNvPr id="71"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solidFill>
                  <a:schemeClr val="tx1">
                    <a:lumMod val="65000"/>
                    <a:lumOff val="35000"/>
                  </a:schemeClr>
                </a:solidFill>
                <a:latin typeface="+mn-ea"/>
                <a:cs typeface="Helvetica Light"/>
                <a:sym typeface="Helvetica Light"/>
              </a:endParaRPr>
            </a:p>
          </p:txBody>
        </p:sp>
        <p:sp>
          <p:nvSpPr>
            <p:cNvPr id="72"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solidFill>
                  <a:schemeClr val="tx1">
                    <a:lumMod val="65000"/>
                    <a:lumOff val="35000"/>
                  </a:schemeClr>
                </a:solidFill>
                <a:latin typeface="+mn-ea"/>
                <a:cs typeface="Helvetica Light"/>
                <a:sym typeface="Helvetica Light"/>
              </a:endParaRPr>
            </a:p>
          </p:txBody>
        </p:sp>
      </p:grpSp>
      <p:grpSp>
        <p:nvGrpSpPr>
          <p:cNvPr id="73" name="Group 3"/>
          <p:cNvGrpSpPr/>
          <p:nvPr/>
        </p:nvGrpSpPr>
        <p:grpSpPr>
          <a:xfrm>
            <a:off x="1080223" y="2561708"/>
            <a:ext cx="1168309" cy="878158"/>
            <a:chOff x="1854714" y="4001618"/>
            <a:chExt cx="1507651" cy="1133051"/>
          </a:xfrm>
          <a:solidFill>
            <a:schemeClr val="accent2"/>
          </a:solidFill>
          <a:effectLst/>
        </p:grpSpPr>
        <p:sp>
          <p:nvSpPr>
            <p:cNvPr id="74" name="Shape 1479"/>
            <p:cNvSpPr/>
            <p:nvPr/>
          </p:nvSpPr>
          <p:spPr>
            <a:xfrm>
              <a:off x="1854714" y="4001618"/>
              <a:ext cx="1507651" cy="1133051"/>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solidFill>
                  <a:schemeClr val="tx1">
                    <a:lumMod val="65000"/>
                    <a:lumOff val="35000"/>
                  </a:schemeClr>
                </a:solidFill>
                <a:latin typeface="+mn-ea"/>
                <a:cs typeface="Helvetica Light"/>
                <a:sym typeface="Helvetica Light"/>
              </a:endParaRPr>
            </a:p>
          </p:txBody>
        </p:sp>
        <p:grpSp>
          <p:nvGrpSpPr>
            <p:cNvPr id="75" name="Group 1483"/>
            <p:cNvGrpSpPr/>
            <p:nvPr/>
          </p:nvGrpSpPr>
          <p:grpSpPr>
            <a:xfrm>
              <a:off x="2264393" y="4342430"/>
              <a:ext cx="389449" cy="339084"/>
              <a:chOff x="0" y="0"/>
              <a:chExt cx="839414" cy="730856"/>
            </a:xfrm>
            <a:grpFill/>
          </p:grpSpPr>
          <p:sp>
            <p:nvSpPr>
              <p:cNvPr id="76"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solidFill>
                    <a:schemeClr val="tx1">
                      <a:lumMod val="65000"/>
                      <a:lumOff val="35000"/>
                    </a:schemeClr>
                  </a:solidFill>
                  <a:latin typeface="+mn-ea"/>
                  <a:cs typeface="Helvetica Light"/>
                  <a:sym typeface="Helvetica Light"/>
                </a:endParaRPr>
              </a:p>
            </p:txBody>
          </p:sp>
          <p:sp>
            <p:nvSpPr>
              <p:cNvPr id="77"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solidFill>
                    <a:schemeClr val="tx1">
                      <a:lumMod val="65000"/>
                      <a:lumOff val="35000"/>
                    </a:schemeClr>
                  </a:solidFill>
                  <a:latin typeface="+mn-ea"/>
                  <a:cs typeface="Helvetica Light"/>
                  <a:sym typeface="Helvetica Light"/>
                </a:endParaRPr>
              </a:p>
            </p:txBody>
          </p:sp>
        </p:grpSp>
      </p:grpSp>
      <p:grpSp>
        <p:nvGrpSpPr>
          <p:cNvPr id="78" name="Group 2"/>
          <p:cNvGrpSpPr/>
          <p:nvPr/>
        </p:nvGrpSpPr>
        <p:grpSpPr>
          <a:xfrm>
            <a:off x="1080220" y="1780839"/>
            <a:ext cx="1168315" cy="878150"/>
            <a:chOff x="1854714" y="2994101"/>
            <a:chExt cx="1507658" cy="1133040"/>
          </a:xfrm>
          <a:solidFill>
            <a:schemeClr val="accent1"/>
          </a:solidFill>
          <a:effectLst/>
        </p:grpSpPr>
        <p:sp>
          <p:nvSpPr>
            <p:cNvPr id="79"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solidFill>
                  <a:schemeClr val="tx1">
                    <a:lumMod val="65000"/>
                    <a:lumOff val="35000"/>
                  </a:schemeClr>
                </a:solidFill>
                <a:latin typeface="+mn-ea"/>
                <a:cs typeface="Helvetica Light"/>
                <a:sym typeface="Helvetica Light"/>
              </a:endParaRPr>
            </a:p>
          </p:txBody>
        </p:sp>
        <p:sp>
          <p:nvSpPr>
            <p:cNvPr id="80"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solidFill>
                  <a:schemeClr val="tx1">
                    <a:lumMod val="65000"/>
                    <a:lumOff val="35000"/>
                  </a:schemeClr>
                </a:solidFill>
                <a:latin typeface="+mn-ea"/>
                <a:cs typeface="Helvetica Light"/>
                <a:sym typeface="Helvetica Light"/>
              </a:endParaRPr>
            </a:p>
          </p:txBody>
        </p:sp>
      </p:grpSp>
      <p:sp>
        <p:nvSpPr>
          <p:cNvPr id="81" name="TextBox 144"/>
          <p:cNvSpPr txBox="1"/>
          <p:nvPr/>
        </p:nvSpPr>
        <p:spPr>
          <a:xfrm>
            <a:off x="4067944" y="1393303"/>
            <a:ext cx="2055222" cy="599979"/>
          </a:xfrm>
          <a:prstGeom prst="rect">
            <a:avLst/>
          </a:prstGeom>
          <a:noFill/>
        </p:spPr>
        <p:txBody>
          <a:bodyPr wrap="square" lIns="0" tIns="0" rIns="0" bIns="0" rtlCol="0">
            <a:spAutoFit/>
          </a:bodyPr>
          <a:lstStyle/>
          <a:p>
            <a:pPr algn="l">
              <a:lnSpc>
                <a:spcPct val="130000"/>
              </a:lnSpc>
            </a:pPr>
            <a:r>
              <a:rPr lang="zh-CN" altLang="en-US" sz="1000" dirty="0">
                <a:solidFill>
                  <a:schemeClr val="tx1">
                    <a:lumMod val="65000"/>
                    <a:lumOff val="35000"/>
                  </a:schemeClr>
                </a:solidFill>
                <a:latin typeface="+mn-ea"/>
              </a:rPr>
              <a:t>此处添加详细文本描述，建议与标题相关并符合整体语言风格，语言描述尽量简洁生动。</a:t>
            </a:r>
            <a:endParaRPr lang="en-GB" sz="1000" dirty="0">
              <a:solidFill>
                <a:schemeClr val="tx1">
                  <a:lumMod val="65000"/>
                  <a:lumOff val="35000"/>
                </a:schemeClr>
              </a:solidFill>
              <a:latin typeface="+mn-ea"/>
            </a:endParaRPr>
          </a:p>
        </p:txBody>
      </p:sp>
      <p:sp>
        <p:nvSpPr>
          <p:cNvPr id="82" name="Text Placeholder 2"/>
          <p:cNvSpPr txBox="1"/>
          <p:nvPr/>
        </p:nvSpPr>
        <p:spPr>
          <a:xfrm>
            <a:off x="4067944" y="1147330"/>
            <a:ext cx="1723598" cy="228848"/>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1">
                    <a:lumMod val="65000"/>
                    <a:lumOff val="35000"/>
                  </a:schemeClr>
                </a:solidFill>
              </a:rPr>
              <a:t>添加标题</a:t>
            </a:r>
            <a:endParaRPr lang="en-GB" altLang="zh-CN" sz="1200" dirty="0">
              <a:solidFill>
                <a:schemeClr val="tx1">
                  <a:lumMod val="65000"/>
                  <a:lumOff val="35000"/>
                </a:schemeClr>
              </a:solidFill>
            </a:endParaRPr>
          </a:p>
        </p:txBody>
      </p:sp>
      <p:sp>
        <p:nvSpPr>
          <p:cNvPr id="83" name="TextBox 146"/>
          <p:cNvSpPr txBox="1"/>
          <p:nvPr/>
        </p:nvSpPr>
        <p:spPr>
          <a:xfrm>
            <a:off x="6299890" y="1393303"/>
            <a:ext cx="2055222" cy="599979"/>
          </a:xfrm>
          <a:prstGeom prst="rect">
            <a:avLst/>
          </a:prstGeom>
          <a:noFill/>
        </p:spPr>
        <p:txBody>
          <a:bodyPr wrap="square" lIns="0" tIns="0" rIns="0" bIns="0" rtlCol="0">
            <a:spAutoFit/>
          </a:bodyPr>
          <a:lstStyle/>
          <a:p>
            <a:pPr algn="l">
              <a:lnSpc>
                <a:spcPct val="130000"/>
              </a:lnSpc>
            </a:pPr>
            <a:r>
              <a:rPr lang="zh-CN" altLang="en-US" sz="1000" dirty="0">
                <a:solidFill>
                  <a:schemeClr val="tx1">
                    <a:lumMod val="65000"/>
                    <a:lumOff val="35000"/>
                  </a:schemeClr>
                </a:solidFill>
                <a:latin typeface="+mn-ea"/>
              </a:rPr>
              <a:t>此处添加详细文本描述，建议与标题相关并符合整体语言风格，语言描述尽量简洁生动。</a:t>
            </a:r>
            <a:endParaRPr lang="en-GB" sz="1000" dirty="0">
              <a:solidFill>
                <a:schemeClr val="tx1">
                  <a:lumMod val="65000"/>
                  <a:lumOff val="35000"/>
                </a:schemeClr>
              </a:solidFill>
              <a:latin typeface="+mn-ea"/>
            </a:endParaRPr>
          </a:p>
        </p:txBody>
      </p:sp>
      <p:sp>
        <p:nvSpPr>
          <p:cNvPr id="84" name="Text Placeholder 2"/>
          <p:cNvSpPr txBox="1"/>
          <p:nvPr/>
        </p:nvSpPr>
        <p:spPr>
          <a:xfrm>
            <a:off x="6299890" y="1147330"/>
            <a:ext cx="1723598" cy="228848"/>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1">
                    <a:lumMod val="65000"/>
                    <a:lumOff val="35000"/>
                  </a:schemeClr>
                </a:solidFill>
              </a:rPr>
              <a:t>添加标题</a:t>
            </a:r>
            <a:endParaRPr lang="en-GB" altLang="zh-CN" sz="1200" dirty="0">
              <a:solidFill>
                <a:schemeClr val="tx1">
                  <a:lumMod val="65000"/>
                  <a:lumOff val="35000"/>
                </a:schemeClr>
              </a:solidFill>
            </a:endParaRPr>
          </a:p>
        </p:txBody>
      </p:sp>
      <p:sp>
        <p:nvSpPr>
          <p:cNvPr id="85" name="TextBox 148"/>
          <p:cNvSpPr txBox="1"/>
          <p:nvPr/>
        </p:nvSpPr>
        <p:spPr>
          <a:xfrm>
            <a:off x="4067944" y="2431901"/>
            <a:ext cx="2055222" cy="599979"/>
          </a:xfrm>
          <a:prstGeom prst="rect">
            <a:avLst/>
          </a:prstGeom>
          <a:noFill/>
        </p:spPr>
        <p:txBody>
          <a:bodyPr wrap="square" lIns="0" tIns="0" rIns="0" bIns="0" rtlCol="0">
            <a:spAutoFit/>
          </a:bodyPr>
          <a:lstStyle/>
          <a:p>
            <a:pPr algn="l">
              <a:lnSpc>
                <a:spcPct val="130000"/>
              </a:lnSpc>
            </a:pPr>
            <a:r>
              <a:rPr lang="zh-CN" altLang="en-US" sz="1000" dirty="0">
                <a:solidFill>
                  <a:schemeClr val="tx1">
                    <a:lumMod val="65000"/>
                    <a:lumOff val="35000"/>
                  </a:schemeClr>
                </a:solidFill>
                <a:latin typeface="+mn-ea"/>
              </a:rPr>
              <a:t>此处添加详细文本描述，建议与标题相关并符合整体语言风格，语言描述尽量简洁生动。</a:t>
            </a:r>
            <a:endParaRPr lang="en-GB" sz="1000" dirty="0">
              <a:solidFill>
                <a:schemeClr val="tx1">
                  <a:lumMod val="65000"/>
                  <a:lumOff val="35000"/>
                </a:schemeClr>
              </a:solidFill>
              <a:latin typeface="+mn-ea"/>
            </a:endParaRPr>
          </a:p>
        </p:txBody>
      </p:sp>
      <p:sp>
        <p:nvSpPr>
          <p:cNvPr id="86" name="Text Placeholder 2"/>
          <p:cNvSpPr txBox="1"/>
          <p:nvPr/>
        </p:nvSpPr>
        <p:spPr>
          <a:xfrm>
            <a:off x="4067944" y="2185927"/>
            <a:ext cx="1723598" cy="228848"/>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1">
                    <a:lumMod val="65000"/>
                    <a:lumOff val="35000"/>
                  </a:schemeClr>
                </a:solidFill>
              </a:rPr>
              <a:t>添加标题</a:t>
            </a:r>
            <a:endParaRPr lang="en-GB" altLang="zh-CN" sz="1200" dirty="0">
              <a:solidFill>
                <a:schemeClr val="tx1">
                  <a:lumMod val="65000"/>
                  <a:lumOff val="35000"/>
                </a:schemeClr>
              </a:solidFill>
            </a:endParaRPr>
          </a:p>
        </p:txBody>
      </p:sp>
      <p:sp>
        <p:nvSpPr>
          <p:cNvPr id="87" name="TextBox 150"/>
          <p:cNvSpPr txBox="1"/>
          <p:nvPr/>
        </p:nvSpPr>
        <p:spPr>
          <a:xfrm>
            <a:off x="6299890" y="2431901"/>
            <a:ext cx="2055222" cy="599979"/>
          </a:xfrm>
          <a:prstGeom prst="rect">
            <a:avLst/>
          </a:prstGeom>
          <a:noFill/>
        </p:spPr>
        <p:txBody>
          <a:bodyPr wrap="square" lIns="0" tIns="0" rIns="0" bIns="0" rtlCol="0">
            <a:spAutoFit/>
          </a:bodyPr>
          <a:lstStyle/>
          <a:p>
            <a:pPr algn="l">
              <a:lnSpc>
                <a:spcPct val="130000"/>
              </a:lnSpc>
            </a:pPr>
            <a:r>
              <a:rPr lang="zh-CN" altLang="en-US" sz="1000" dirty="0">
                <a:solidFill>
                  <a:schemeClr val="tx1">
                    <a:lumMod val="65000"/>
                    <a:lumOff val="35000"/>
                  </a:schemeClr>
                </a:solidFill>
                <a:latin typeface="+mn-ea"/>
              </a:rPr>
              <a:t>此处添加详细文本描述，建议与标题相关并符合整体语言风格，语言描述尽量简洁生动。</a:t>
            </a:r>
            <a:endParaRPr lang="en-GB" sz="1000" dirty="0">
              <a:solidFill>
                <a:schemeClr val="tx1">
                  <a:lumMod val="65000"/>
                  <a:lumOff val="35000"/>
                </a:schemeClr>
              </a:solidFill>
              <a:latin typeface="+mn-ea"/>
            </a:endParaRPr>
          </a:p>
        </p:txBody>
      </p:sp>
      <p:sp>
        <p:nvSpPr>
          <p:cNvPr id="88" name="Text Placeholder 2"/>
          <p:cNvSpPr txBox="1"/>
          <p:nvPr/>
        </p:nvSpPr>
        <p:spPr>
          <a:xfrm>
            <a:off x="6299890" y="2185927"/>
            <a:ext cx="1723598" cy="228848"/>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1">
                    <a:lumMod val="65000"/>
                    <a:lumOff val="35000"/>
                  </a:schemeClr>
                </a:solidFill>
              </a:rPr>
              <a:t>添加标题</a:t>
            </a:r>
            <a:endParaRPr lang="en-GB" altLang="zh-CN" sz="1200" dirty="0">
              <a:solidFill>
                <a:schemeClr val="tx1">
                  <a:lumMod val="65000"/>
                  <a:lumOff val="35000"/>
                </a:schemeClr>
              </a:solidFill>
            </a:endParaRPr>
          </a:p>
        </p:txBody>
      </p:sp>
      <p:sp>
        <p:nvSpPr>
          <p:cNvPr id="89" name="TextBox 152"/>
          <p:cNvSpPr txBox="1"/>
          <p:nvPr/>
        </p:nvSpPr>
        <p:spPr>
          <a:xfrm>
            <a:off x="4067944" y="3453308"/>
            <a:ext cx="2055222" cy="599979"/>
          </a:xfrm>
          <a:prstGeom prst="rect">
            <a:avLst/>
          </a:prstGeom>
          <a:noFill/>
        </p:spPr>
        <p:txBody>
          <a:bodyPr wrap="square" lIns="0" tIns="0" rIns="0" bIns="0" rtlCol="0">
            <a:spAutoFit/>
          </a:bodyPr>
          <a:lstStyle/>
          <a:p>
            <a:pPr algn="l">
              <a:lnSpc>
                <a:spcPct val="130000"/>
              </a:lnSpc>
            </a:pPr>
            <a:r>
              <a:rPr lang="zh-CN" altLang="en-US" sz="1000" dirty="0">
                <a:solidFill>
                  <a:schemeClr val="tx1">
                    <a:lumMod val="65000"/>
                    <a:lumOff val="35000"/>
                  </a:schemeClr>
                </a:solidFill>
                <a:latin typeface="+mn-ea"/>
              </a:rPr>
              <a:t>此处添加详细文本描述，建议与标题相关并符合整体语言风格，语言描述尽量简洁生动。</a:t>
            </a:r>
            <a:endParaRPr lang="en-GB" sz="1000" dirty="0">
              <a:solidFill>
                <a:schemeClr val="tx1">
                  <a:lumMod val="65000"/>
                  <a:lumOff val="35000"/>
                </a:schemeClr>
              </a:solidFill>
              <a:latin typeface="+mn-ea"/>
            </a:endParaRPr>
          </a:p>
        </p:txBody>
      </p:sp>
      <p:sp>
        <p:nvSpPr>
          <p:cNvPr id="90" name="Text Placeholder 2"/>
          <p:cNvSpPr txBox="1"/>
          <p:nvPr/>
        </p:nvSpPr>
        <p:spPr>
          <a:xfrm>
            <a:off x="4067944" y="3207335"/>
            <a:ext cx="1723598" cy="228848"/>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1">
                    <a:lumMod val="65000"/>
                    <a:lumOff val="35000"/>
                  </a:schemeClr>
                </a:solidFill>
              </a:rPr>
              <a:t>添加标题</a:t>
            </a:r>
            <a:endParaRPr lang="en-GB" altLang="zh-CN" sz="1200" dirty="0">
              <a:solidFill>
                <a:schemeClr val="tx1">
                  <a:lumMod val="65000"/>
                  <a:lumOff val="35000"/>
                </a:schemeClr>
              </a:solidFill>
            </a:endParaRPr>
          </a:p>
        </p:txBody>
      </p:sp>
      <p:sp>
        <p:nvSpPr>
          <p:cNvPr id="91" name="TextBox 154"/>
          <p:cNvSpPr txBox="1"/>
          <p:nvPr/>
        </p:nvSpPr>
        <p:spPr>
          <a:xfrm>
            <a:off x="6299890" y="3453308"/>
            <a:ext cx="2055222" cy="599979"/>
          </a:xfrm>
          <a:prstGeom prst="rect">
            <a:avLst/>
          </a:prstGeom>
          <a:noFill/>
        </p:spPr>
        <p:txBody>
          <a:bodyPr wrap="square" lIns="0" tIns="0" rIns="0" bIns="0" rtlCol="0">
            <a:spAutoFit/>
          </a:bodyPr>
          <a:lstStyle/>
          <a:p>
            <a:pPr algn="l">
              <a:lnSpc>
                <a:spcPct val="130000"/>
              </a:lnSpc>
            </a:pPr>
            <a:r>
              <a:rPr lang="zh-CN" altLang="en-US" sz="1000" dirty="0">
                <a:solidFill>
                  <a:schemeClr val="tx1">
                    <a:lumMod val="65000"/>
                    <a:lumOff val="35000"/>
                  </a:schemeClr>
                </a:solidFill>
                <a:latin typeface="+mn-ea"/>
              </a:rPr>
              <a:t>此处添加详细文本描述，建议与标题相关并符合整体语言风格，语言描述尽量简洁生动。</a:t>
            </a:r>
            <a:endParaRPr lang="en-GB" sz="1000" dirty="0">
              <a:solidFill>
                <a:schemeClr val="tx1">
                  <a:lumMod val="65000"/>
                  <a:lumOff val="35000"/>
                </a:schemeClr>
              </a:solidFill>
              <a:latin typeface="+mn-ea"/>
            </a:endParaRPr>
          </a:p>
        </p:txBody>
      </p:sp>
      <p:sp>
        <p:nvSpPr>
          <p:cNvPr id="92" name="Text Placeholder 2"/>
          <p:cNvSpPr txBox="1"/>
          <p:nvPr/>
        </p:nvSpPr>
        <p:spPr>
          <a:xfrm>
            <a:off x="6299890" y="3207335"/>
            <a:ext cx="1723598" cy="228848"/>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1">
                    <a:lumMod val="65000"/>
                    <a:lumOff val="35000"/>
                  </a:schemeClr>
                </a:solidFill>
              </a:rPr>
              <a:t>添加标题</a:t>
            </a:r>
            <a:endParaRPr lang="en-GB" altLang="zh-CN" sz="1200" dirty="0">
              <a:solidFill>
                <a:schemeClr val="tx1">
                  <a:lumMod val="65000"/>
                  <a:lumOff val="35000"/>
                </a:schemeClr>
              </a:solidFill>
            </a:endParaRPr>
          </a:p>
        </p:txBody>
      </p:sp>
      <p:sp>
        <p:nvSpPr>
          <p:cNvPr id="93" name="Text Placeholder 2"/>
          <p:cNvSpPr txBox="1"/>
          <p:nvPr/>
        </p:nvSpPr>
        <p:spPr>
          <a:xfrm>
            <a:off x="2012698" y="1059582"/>
            <a:ext cx="333372" cy="267933"/>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60" dirty="0">
                <a:solidFill>
                  <a:schemeClr val="tx1">
                    <a:lumMod val="65000"/>
                    <a:lumOff val="35000"/>
                  </a:schemeClr>
                </a:solidFill>
              </a:rPr>
              <a:t>A</a:t>
            </a:r>
          </a:p>
        </p:txBody>
      </p:sp>
      <p:sp>
        <p:nvSpPr>
          <p:cNvPr id="94" name="Text Placeholder 2"/>
          <p:cNvSpPr txBox="1"/>
          <p:nvPr/>
        </p:nvSpPr>
        <p:spPr>
          <a:xfrm>
            <a:off x="3335475" y="1902793"/>
            <a:ext cx="333372" cy="267933"/>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60" dirty="0">
                <a:solidFill>
                  <a:schemeClr val="tx1">
                    <a:lumMod val="65000"/>
                    <a:lumOff val="35000"/>
                  </a:schemeClr>
                </a:solidFill>
              </a:rPr>
              <a:t>B</a:t>
            </a:r>
          </a:p>
        </p:txBody>
      </p:sp>
      <p:sp>
        <p:nvSpPr>
          <p:cNvPr id="95" name="Text Placeholder 2"/>
          <p:cNvSpPr txBox="1"/>
          <p:nvPr/>
        </p:nvSpPr>
        <p:spPr>
          <a:xfrm>
            <a:off x="736017" y="1902793"/>
            <a:ext cx="333372" cy="267933"/>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60" dirty="0">
                <a:solidFill>
                  <a:schemeClr val="tx1">
                    <a:lumMod val="65000"/>
                    <a:lumOff val="35000"/>
                  </a:schemeClr>
                </a:solidFill>
              </a:rPr>
              <a:t>F</a:t>
            </a:r>
          </a:p>
        </p:txBody>
      </p:sp>
      <p:sp>
        <p:nvSpPr>
          <p:cNvPr id="96" name="Text Placeholder 2"/>
          <p:cNvSpPr txBox="1"/>
          <p:nvPr/>
        </p:nvSpPr>
        <p:spPr>
          <a:xfrm>
            <a:off x="2012697" y="3939146"/>
            <a:ext cx="333372" cy="267933"/>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60" dirty="0">
                <a:solidFill>
                  <a:schemeClr val="tx1">
                    <a:lumMod val="65000"/>
                    <a:lumOff val="35000"/>
                  </a:schemeClr>
                </a:solidFill>
              </a:rPr>
              <a:t>D</a:t>
            </a:r>
          </a:p>
        </p:txBody>
      </p:sp>
      <p:sp>
        <p:nvSpPr>
          <p:cNvPr id="97" name="Text Placeholder 2"/>
          <p:cNvSpPr txBox="1"/>
          <p:nvPr/>
        </p:nvSpPr>
        <p:spPr>
          <a:xfrm>
            <a:off x="736017" y="3166371"/>
            <a:ext cx="333372" cy="267933"/>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60" dirty="0">
                <a:solidFill>
                  <a:schemeClr val="tx1">
                    <a:lumMod val="65000"/>
                    <a:lumOff val="35000"/>
                  </a:schemeClr>
                </a:solidFill>
              </a:rPr>
              <a:t>E</a:t>
            </a:r>
          </a:p>
        </p:txBody>
      </p:sp>
      <p:sp>
        <p:nvSpPr>
          <p:cNvPr id="98" name="Text Placeholder 2"/>
          <p:cNvSpPr txBox="1"/>
          <p:nvPr/>
        </p:nvSpPr>
        <p:spPr>
          <a:xfrm>
            <a:off x="3335475" y="3166371"/>
            <a:ext cx="333372" cy="267933"/>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560" dirty="0">
                <a:solidFill>
                  <a:schemeClr val="tx1">
                    <a:lumMod val="65000"/>
                    <a:lumOff val="35000"/>
                  </a:schemeClr>
                </a:solidFill>
              </a:rPr>
              <a:t>C</a:t>
            </a:r>
            <a:endParaRPr lang="en-GB" sz="1560" dirty="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200"/>
                                        <p:tgtEl>
                                          <p:spTgt spid="54"/>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down)">
                                      <p:cBhvr>
                                        <p:cTn id="20" dur="200"/>
                                        <p:tgtEl>
                                          <p:spTgt spid="64"/>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199"/>
                                          </p:stCondLst>
                                        </p:cTn>
                                        <p:tgtEl>
                                          <p:spTgt spid="93">
                                            <p:txEl>
                                              <p:pRg st="0" end="0"/>
                                            </p:txEl>
                                          </p:spTgt>
                                        </p:tgtEl>
                                        <p:attrNameLst>
                                          <p:attrName>style.visibility</p:attrName>
                                        </p:attrNameLst>
                                      </p:cBhvr>
                                      <p:to>
                                        <p:strVal val="visible"/>
                                      </p:to>
                                    </p:se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2">
                                            <p:txEl>
                                              <p:pRg st="0" end="0"/>
                                            </p:txEl>
                                          </p:spTgt>
                                        </p:tgtEl>
                                        <p:attrNameLst>
                                          <p:attrName>style.visibility</p:attrName>
                                        </p:attrNameLst>
                                      </p:cBhvr>
                                      <p:to>
                                        <p:strVal val="visible"/>
                                      </p:to>
                                    </p:set>
                                    <p:animEffect transition="in" filter="fade">
                                      <p:cBhvr>
                                        <p:cTn id="27" dur="200"/>
                                        <p:tgtEl>
                                          <p:spTgt spid="82">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200"/>
                                        <p:tgtEl>
                                          <p:spTgt spid="81"/>
                                        </p:tgtEl>
                                      </p:cBhvr>
                                    </p:animEffect>
                                  </p:childTnLst>
                                </p:cTn>
                              </p:par>
                            </p:childTnLst>
                          </p:cTn>
                        </p:par>
                        <p:par>
                          <p:cTn id="31" fill="hold">
                            <p:stCondLst>
                              <p:cond delay="2000"/>
                            </p:stCondLst>
                            <p:childTnLst>
                              <p:par>
                                <p:cTn id="32" presetID="18" presetClass="entr" presetSubtype="3"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strips(upRight)">
                                      <p:cBhvr>
                                        <p:cTn id="34" dur="200"/>
                                        <p:tgtEl>
                                          <p:spTgt spid="67"/>
                                        </p:tgtEl>
                                      </p:cBhvr>
                                    </p:animEffect>
                                  </p:childTnLst>
                                </p:cTn>
                              </p:par>
                            </p:childTnLst>
                          </p:cTn>
                        </p:par>
                        <p:par>
                          <p:cTn id="35" fill="hold">
                            <p:stCondLst>
                              <p:cond delay="2500"/>
                            </p:stCondLst>
                            <p:childTnLst>
                              <p:par>
                                <p:cTn id="36" presetID="1" presetClass="entr" presetSubtype="0" fill="hold" grpId="0" nodeType="afterEffect">
                                  <p:stCondLst>
                                    <p:cond delay="0"/>
                                  </p:stCondLst>
                                  <p:childTnLst>
                                    <p:set>
                                      <p:cBhvr>
                                        <p:cTn id="37" dur="1" fill="hold">
                                          <p:stCondLst>
                                            <p:cond delay="199"/>
                                          </p:stCondLst>
                                        </p:cTn>
                                        <p:tgtEl>
                                          <p:spTgt spid="94">
                                            <p:txEl>
                                              <p:pRg st="0" end="0"/>
                                            </p:txEl>
                                          </p:spTgt>
                                        </p:tgtEl>
                                        <p:attrNameLst>
                                          <p:attrName>style.visibility</p:attrName>
                                        </p:attrNameLst>
                                      </p:cBhvr>
                                      <p:to>
                                        <p:strVal val="visible"/>
                                      </p:to>
                                    </p:se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86">
                                            <p:txEl>
                                              <p:pRg st="0" end="0"/>
                                            </p:txEl>
                                          </p:spTgt>
                                        </p:tgtEl>
                                        <p:attrNameLst>
                                          <p:attrName>style.visibility</p:attrName>
                                        </p:attrNameLst>
                                      </p:cBhvr>
                                      <p:to>
                                        <p:strVal val="visible"/>
                                      </p:to>
                                    </p:set>
                                    <p:animEffect transition="in" filter="fade">
                                      <p:cBhvr>
                                        <p:cTn id="41" dur="200"/>
                                        <p:tgtEl>
                                          <p:spTgt spid="86">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200"/>
                                        <p:tgtEl>
                                          <p:spTgt spid="85"/>
                                        </p:tgtEl>
                                      </p:cBhvr>
                                    </p:animEffect>
                                  </p:childTnLst>
                                </p:cTn>
                              </p:par>
                            </p:childTnLst>
                          </p:cTn>
                        </p:par>
                        <p:par>
                          <p:cTn id="45" fill="hold">
                            <p:stCondLst>
                              <p:cond delay="3500"/>
                            </p:stCondLst>
                            <p:childTnLst>
                              <p:par>
                                <p:cTn id="46" presetID="18" presetClass="entr" presetSubtype="6" fill="hold" nodeType="after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strips(downRight)">
                                      <p:cBhvr>
                                        <p:cTn id="48" dur="200"/>
                                        <p:tgtEl>
                                          <p:spTgt spid="70"/>
                                        </p:tgtEl>
                                      </p:cBhvr>
                                    </p:animEffect>
                                  </p:child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199"/>
                                          </p:stCondLst>
                                        </p:cTn>
                                        <p:tgtEl>
                                          <p:spTgt spid="98">
                                            <p:txEl>
                                              <p:pRg st="0" end="0"/>
                                            </p:txEl>
                                          </p:spTgt>
                                        </p:tgtEl>
                                        <p:attrNameLst>
                                          <p:attrName>style.visibility</p:attrName>
                                        </p:attrNameLst>
                                      </p:cBhvr>
                                      <p:to>
                                        <p:strVal val="visible"/>
                                      </p:to>
                                    </p:se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90">
                                            <p:txEl>
                                              <p:pRg st="0" end="0"/>
                                            </p:txEl>
                                          </p:spTgt>
                                        </p:tgtEl>
                                        <p:attrNameLst>
                                          <p:attrName>style.visibility</p:attrName>
                                        </p:attrNameLst>
                                      </p:cBhvr>
                                      <p:to>
                                        <p:strVal val="visible"/>
                                      </p:to>
                                    </p:set>
                                    <p:animEffect transition="in" filter="fade">
                                      <p:cBhvr>
                                        <p:cTn id="55" dur="200"/>
                                        <p:tgtEl>
                                          <p:spTgt spid="90">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200"/>
                                        <p:tgtEl>
                                          <p:spTgt spid="89"/>
                                        </p:tgtEl>
                                      </p:cBhvr>
                                    </p:animEffect>
                                  </p:childTnLst>
                                </p:cTn>
                              </p:par>
                            </p:childTnLst>
                          </p:cTn>
                        </p:par>
                        <p:par>
                          <p:cTn id="59" fill="hold">
                            <p:stCondLst>
                              <p:cond delay="5000"/>
                            </p:stCondLst>
                            <p:childTnLst>
                              <p:par>
                                <p:cTn id="60" presetID="22" presetClass="entr" presetSubtype="1"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up)">
                                      <p:cBhvr>
                                        <p:cTn id="62" dur="200"/>
                                        <p:tgtEl>
                                          <p:spTgt spid="61"/>
                                        </p:tgtEl>
                                      </p:cBhvr>
                                    </p:animEffect>
                                  </p:childTnLst>
                                </p:cTn>
                              </p:par>
                            </p:childTnLst>
                          </p:cTn>
                        </p:par>
                        <p:par>
                          <p:cTn id="63" fill="hold">
                            <p:stCondLst>
                              <p:cond delay="5500"/>
                            </p:stCondLst>
                            <p:childTnLst>
                              <p:par>
                                <p:cTn id="64" presetID="1" presetClass="entr" presetSubtype="0" fill="hold" grpId="0" nodeType="afterEffect">
                                  <p:stCondLst>
                                    <p:cond delay="0"/>
                                  </p:stCondLst>
                                  <p:childTnLst>
                                    <p:set>
                                      <p:cBhvr>
                                        <p:cTn id="65" dur="1" fill="hold">
                                          <p:stCondLst>
                                            <p:cond delay="199"/>
                                          </p:stCondLst>
                                        </p:cTn>
                                        <p:tgtEl>
                                          <p:spTgt spid="96">
                                            <p:txEl>
                                              <p:pRg st="0" end="0"/>
                                            </p:txEl>
                                          </p:spTgt>
                                        </p:tgtEl>
                                        <p:attrNameLst>
                                          <p:attrName>style.visibility</p:attrName>
                                        </p:attrNameLst>
                                      </p:cBhvr>
                                      <p:to>
                                        <p:strVal val="visible"/>
                                      </p:to>
                                    </p:se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84">
                                            <p:txEl>
                                              <p:pRg st="0" end="0"/>
                                            </p:txEl>
                                          </p:spTgt>
                                        </p:tgtEl>
                                        <p:attrNameLst>
                                          <p:attrName>style.visibility</p:attrName>
                                        </p:attrNameLst>
                                      </p:cBhvr>
                                      <p:to>
                                        <p:strVal val="visible"/>
                                      </p:to>
                                    </p:set>
                                    <p:animEffect transition="in" filter="fade">
                                      <p:cBhvr>
                                        <p:cTn id="69" dur="200"/>
                                        <p:tgtEl>
                                          <p:spTgt spid="84">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200"/>
                                        <p:tgtEl>
                                          <p:spTgt spid="83"/>
                                        </p:tgtEl>
                                      </p:cBhvr>
                                    </p:animEffect>
                                  </p:childTnLst>
                                </p:cTn>
                              </p:par>
                            </p:childTnLst>
                          </p:cTn>
                        </p:par>
                        <p:par>
                          <p:cTn id="73" fill="hold">
                            <p:stCondLst>
                              <p:cond delay="6500"/>
                            </p:stCondLst>
                            <p:childTnLst>
                              <p:par>
                                <p:cTn id="74" presetID="18" presetClass="entr" presetSubtype="12" fill="hold" nodeType="after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strips(downLeft)">
                                      <p:cBhvr>
                                        <p:cTn id="76" dur="200"/>
                                        <p:tgtEl>
                                          <p:spTgt spid="73"/>
                                        </p:tgtEl>
                                      </p:cBhvr>
                                    </p:animEffect>
                                  </p:childTnLst>
                                </p:cTn>
                              </p:par>
                            </p:childTnLst>
                          </p:cTn>
                        </p:par>
                        <p:par>
                          <p:cTn id="77" fill="hold">
                            <p:stCondLst>
                              <p:cond delay="7000"/>
                            </p:stCondLst>
                            <p:childTnLst>
                              <p:par>
                                <p:cTn id="78" presetID="1" presetClass="entr" presetSubtype="0" fill="hold" grpId="0" nodeType="afterEffect">
                                  <p:stCondLst>
                                    <p:cond delay="0"/>
                                  </p:stCondLst>
                                  <p:childTnLst>
                                    <p:set>
                                      <p:cBhvr>
                                        <p:cTn id="79" dur="1" fill="hold">
                                          <p:stCondLst>
                                            <p:cond delay="199"/>
                                          </p:stCondLst>
                                        </p:cTn>
                                        <p:tgtEl>
                                          <p:spTgt spid="97">
                                            <p:txEl>
                                              <p:pRg st="0" end="0"/>
                                            </p:txEl>
                                          </p:spTgt>
                                        </p:tgtEl>
                                        <p:attrNameLst>
                                          <p:attrName>style.visibility</p:attrName>
                                        </p:attrNameLst>
                                      </p:cBhvr>
                                      <p:to>
                                        <p:strVal val="visible"/>
                                      </p:to>
                                    </p:set>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88">
                                            <p:txEl>
                                              <p:pRg st="0" end="0"/>
                                            </p:txEl>
                                          </p:spTgt>
                                        </p:tgtEl>
                                        <p:attrNameLst>
                                          <p:attrName>style.visibility</p:attrName>
                                        </p:attrNameLst>
                                      </p:cBhvr>
                                      <p:to>
                                        <p:strVal val="visible"/>
                                      </p:to>
                                    </p:set>
                                    <p:animEffect transition="in" filter="fade">
                                      <p:cBhvr>
                                        <p:cTn id="83" dur="200"/>
                                        <p:tgtEl>
                                          <p:spTgt spid="88">
                                            <p:txEl>
                                              <p:pRg st="0" end="0"/>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fade">
                                      <p:cBhvr>
                                        <p:cTn id="86" dur="200"/>
                                        <p:tgtEl>
                                          <p:spTgt spid="87"/>
                                        </p:tgtEl>
                                      </p:cBhvr>
                                    </p:animEffect>
                                  </p:childTnLst>
                                </p:cTn>
                              </p:par>
                            </p:childTnLst>
                          </p:cTn>
                        </p:par>
                        <p:par>
                          <p:cTn id="87" fill="hold">
                            <p:stCondLst>
                              <p:cond delay="8000"/>
                            </p:stCondLst>
                            <p:childTnLst>
                              <p:par>
                                <p:cTn id="88" presetID="18" presetClass="entr" presetSubtype="9" fill="hold" nodeType="after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strips(upLeft)">
                                      <p:cBhvr>
                                        <p:cTn id="90" dur="200"/>
                                        <p:tgtEl>
                                          <p:spTgt spid="78"/>
                                        </p:tgtEl>
                                      </p:cBhvr>
                                    </p:animEffect>
                                  </p:childTnLst>
                                </p:cTn>
                              </p:par>
                            </p:childTnLst>
                          </p:cTn>
                        </p:par>
                        <p:par>
                          <p:cTn id="91" fill="hold">
                            <p:stCondLst>
                              <p:cond delay="8500"/>
                            </p:stCondLst>
                            <p:childTnLst>
                              <p:par>
                                <p:cTn id="92" presetID="1" presetClass="entr" presetSubtype="0" fill="hold" grpId="0" nodeType="afterEffect">
                                  <p:stCondLst>
                                    <p:cond delay="0"/>
                                  </p:stCondLst>
                                  <p:childTnLst>
                                    <p:set>
                                      <p:cBhvr>
                                        <p:cTn id="93" dur="1" fill="hold">
                                          <p:stCondLst>
                                            <p:cond delay="199"/>
                                          </p:stCondLst>
                                        </p:cTn>
                                        <p:tgtEl>
                                          <p:spTgt spid="95">
                                            <p:txEl>
                                              <p:pRg st="0" end="0"/>
                                            </p:txEl>
                                          </p:spTgt>
                                        </p:tgtEl>
                                        <p:attrNameLst>
                                          <p:attrName>style.visibility</p:attrName>
                                        </p:attrNameLst>
                                      </p:cBhvr>
                                      <p:to>
                                        <p:strVal val="visible"/>
                                      </p:to>
                                    </p:se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92">
                                            <p:txEl>
                                              <p:pRg st="0" end="0"/>
                                            </p:txEl>
                                          </p:spTgt>
                                        </p:tgtEl>
                                        <p:attrNameLst>
                                          <p:attrName>style.visibility</p:attrName>
                                        </p:attrNameLst>
                                      </p:cBhvr>
                                      <p:to>
                                        <p:strVal val="visible"/>
                                      </p:to>
                                    </p:set>
                                    <p:animEffect transition="in" filter="fade">
                                      <p:cBhvr>
                                        <p:cTn id="97" dur="200"/>
                                        <p:tgtEl>
                                          <p:spTgt spid="92">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fade">
                                      <p:cBhvr>
                                        <p:cTn id="100" dur="2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81" grpId="0"/>
      <p:bldP spid="82" grpId="0" build="p"/>
      <p:bldP spid="83" grpId="0"/>
      <p:bldP spid="84" grpId="0" build="p"/>
      <p:bldP spid="85" grpId="0"/>
      <p:bldP spid="86" grpId="0" build="p"/>
      <p:bldP spid="87" grpId="0"/>
      <p:bldP spid="88" grpId="0" build="p"/>
      <p:bldP spid="89" grpId="0"/>
      <p:bldP spid="90" grpId="0" build="p"/>
      <p:bldP spid="91" grpId="0"/>
      <p:bldP spid="92" grpId="0" build="p"/>
      <p:bldP spid="93" grpId="0" build="p"/>
      <p:bldP spid="94" grpId="0" build="p"/>
      <p:bldP spid="95" grpId="0" build="p"/>
      <p:bldP spid="96" grpId="0" build="p"/>
      <p:bldP spid="97" grpId="0" build="p"/>
      <p:bldP spid="9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一、所做工作事项</a:t>
            </a:r>
          </a:p>
        </p:txBody>
      </p:sp>
      <p:sp>
        <p:nvSpPr>
          <p:cNvPr id="4" name="Line 18"/>
          <p:cNvSpPr>
            <a:spLocks noChangeShapeType="1"/>
          </p:cNvSpPr>
          <p:nvPr/>
        </p:nvSpPr>
        <p:spPr bwMode="auto">
          <a:xfrm flipH="1" flipV="1">
            <a:off x="2606564" y="2147894"/>
            <a:ext cx="1128712" cy="561830"/>
          </a:xfrm>
          <a:prstGeom prst="line">
            <a:avLst/>
          </a:prstGeom>
          <a:noFill/>
          <a:ln w="6350">
            <a:solidFill>
              <a:schemeClr val="bg2">
                <a:lumMod val="65000"/>
              </a:schemeClr>
            </a:solidFill>
            <a:prstDash val="solid"/>
            <a:miter lim="800000"/>
            <a:tailEnd type="oval" w="sm" len="sm"/>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endParaRPr>
          </a:p>
        </p:txBody>
      </p:sp>
      <p:sp>
        <p:nvSpPr>
          <p:cNvPr id="5" name="Line 19"/>
          <p:cNvSpPr>
            <a:spLocks noChangeShapeType="1"/>
          </p:cNvSpPr>
          <p:nvPr/>
        </p:nvSpPr>
        <p:spPr bwMode="auto">
          <a:xfrm flipH="1" flipV="1">
            <a:off x="5434538" y="3350003"/>
            <a:ext cx="1105853" cy="541505"/>
          </a:xfrm>
          <a:prstGeom prst="line">
            <a:avLst/>
          </a:prstGeom>
          <a:noFill/>
          <a:ln w="6350">
            <a:solidFill>
              <a:schemeClr val="bg2">
                <a:lumMod val="65000"/>
              </a:schemeClr>
            </a:solidFill>
            <a:prstDash val="solid"/>
            <a:miter lim="800000"/>
            <a:headEnd type="oval" w="sm" len="sm"/>
            <a:tailEnd w="sm" len="sm"/>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endParaRPr>
          </a:p>
        </p:txBody>
      </p:sp>
      <p:sp>
        <p:nvSpPr>
          <p:cNvPr id="6" name="Line 20"/>
          <p:cNvSpPr>
            <a:spLocks noChangeShapeType="1"/>
          </p:cNvSpPr>
          <p:nvPr/>
        </p:nvSpPr>
        <p:spPr bwMode="auto">
          <a:xfrm flipV="1">
            <a:off x="5434537" y="2147894"/>
            <a:ext cx="1077278" cy="561830"/>
          </a:xfrm>
          <a:prstGeom prst="line">
            <a:avLst/>
          </a:prstGeom>
          <a:noFill/>
          <a:ln w="6350">
            <a:solidFill>
              <a:schemeClr val="bg2">
                <a:lumMod val="65000"/>
              </a:schemeClr>
            </a:solidFill>
            <a:prstDash val="solid"/>
            <a:miter lim="800000"/>
            <a:tailEnd type="oval" w="sm" len="sm"/>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endParaRPr>
          </a:p>
        </p:txBody>
      </p:sp>
      <p:sp>
        <p:nvSpPr>
          <p:cNvPr id="7" name="Line 21"/>
          <p:cNvSpPr>
            <a:spLocks noChangeShapeType="1"/>
          </p:cNvSpPr>
          <p:nvPr/>
        </p:nvSpPr>
        <p:spPr bwMode="auto">
          <a:xfrm flipV="1">
            <a:off x="2635141" y="3350003"/>
            <a:ext cx="1115377" cy="560561"/>
          </a:xfrm>
          <a:prstGeom prst="line">
            <a:avLst/>
          </a:prstGeom>
          <a:noFill/>
          <a:ln w="6350">
            <a:solidFill>
              <a:schemeClr val="bg2">
                <a:lumMod val="65000"/>
              </a:schemeClr>
            </a:solidFill>
            <a:prstDash val="solid"/>
            <a:miter lim="800000"/>
            <a:headEnd type="oval" w="sm" len="sm"/>
            <a:tailEnd w="sm" len="sm"/>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endParaRPr>
          </a:p>
        </p:txBody>
      </p:sp>
      <p:grpSp>
        <p:nvGrpSpPr>
          <p:cNvPr id="8" name="组合 7"/>
          <p:cNvGrpSpPr/>
          <p:nvPr/>
        </p:nvGrpSpPr>
        <p:grpSpPr>
          <a:xfrm>
            <a:off x="4321908" y="1357376"/>
            <a:ext cx="503140" cy="503293"/>
            <a:chOff x="5760576" y="1713313"/>
            <a:chExt cx="670853" cy="671057"/>
          </a:xfrm>
        </p:grpSpPr>
        <p:sp>
          <p:nvSpPr>
            <p:cNvPr id="9" name="Oval 11"/>
            <p:cNvSpPr>
              <a:spLocks noChangeArrowheads="1"/>
            </p:cNvSpPr>
            <p:nvPr/>
          </p:nvSpPr>
          <p:spPr bwMode="auto">
            <a:xfrm>
              <a:off x="5760576" y="1713313"/>
              <a:ext cx="670853" cy="671057"/>
            </a:xfrm>
            <a:prstGeom prst="ellipse">
              <a:avLst/>
            </a:prstGeom>
            <a:solidFill>
              <a:schemeClr val="accent1"/>
            </a:solidFill>
            <a:ln>
              <a:noFill/>
            </a:ln>
            <a:effectLst>
              <a:outerShdw blurRad="63500" algn="ctr" rotWithShape="0">
                <a:prstClr val="black">
                  <a:alpha val="40000"/>
                </a:prstClr>
              </a:outerShdw>
            </a:effectLst>
          </p:spPr>
          <p:txBody>
            <a:bodyPr/>
            <a:lstStyle/>
            <a:p>
              <a:endParaRPr lang="zh-CN" altLang="en-US">
                <a:solidFill>
                  <a:prstClr val="black"/>
                </a:solidFill>
                <a:cs typeface="+mn-ea"/>
              </a:endParaRPr>
            </a:p>
          </p:txBody>
        </p:sp>
        <p:sp>
          <p:nvSpPr>
            <p:cNvPr id="10" name="Freeform 22"/>
            <p:cNvSpPr/>
            <p:nvPr/>
          </p:nvSpPr>
          <p:spPr bwMode="auto">
            <a:xfrm>
              <a:off x="5940681" y="1908515"/>
              <a:ext cx="310640" cy="282636"/>
            </a:xfrm>
            <a:custGeom>
              <a:avLst/>
              <a:gdLst>
                <a:gd name="T0" fmla="*/ 94 w 94"/>
                <a:gd name="T1" fmla="*/ 43 h 86"/>
                <a:gd name="T2" fmla="*/ 94 w 94"/>
                <a:gd name="T3" fmla="*/ 9 h 86"/>
                <a:gd name="T4" fmla="*/ 82 w 94"/>
                <a:gd name="T5" fmla="*/ 21 h 86"/>
                <a:gd name="T6" fmla="*/ 44 w 94"/>
                <a:gd name="T7" fmla="*/ 0 h 86"/>
                <a:gd name="T8" fmla="*/ 0 w 94"/>
                <a:gd name="T9" fmla="*/ 43 h 86"/>
                <a:gd name="T10" fmla="*/ 44 w 94"/>
                <a:gd name="T11" fmla="*/ 86 h 86"/>
                <a:gd name="T12" fmla="*/ 83 w 94"/>
                <a:gd name="T13" fmla="*/ 63 h 86"/>
                <a:gd name="T14" fmla="*/ 73 w 94"/>
                <a:gd name="T15" fmla="*/ 53 h 86"/>
                <a:gd name="T16" fmla="*/ 44 w 94"/>
                <a:gd name="T17" fmla="*/ 72 h 86"/>
                <a:gd name="T18" fmla="*/ 14 w 94"/>
                <a:gd name="T19" fmla="*/ 43 h 86"/>
                <a:gd name="T20" fmla="*/ 44 w 94"/>
                <a:gd name="T21" fmla="*/ 14 h 86"/>
                <a:gd name="T22" fmla="*/ 71 w 94"/>
                <a:gd name="T23" fmla="*/ 31 h 86"/>
                <a:gd name="T24" fmla="*/ 58 w 94"/>
                <a:gd name="T25" fmla="*/ 43 h 86"/>
                <a:gd name="T26" fmla="*/ 94 w 94"/>
                <a:gd name="T27"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86">
                  <a:moveTo>
                    <a:pt x="94" y="43"/>
                  </a:moveTo>
                  <a:cubicBezTo>
                    <a:pt x="94" y="9"/>
                    <a:pt x="94" y="9"/>
                    <a:pt x="94" y="9"/>
                  </a:cubicBezTo>
                  <a:cubicBezTo>
                    <a:pt x="82" y="21"/>
                    <a:pt x="82" y="21"/>
                    <a:pt x="82" y="21"/>
                  </a:cubicBezTo>
                  <a:cubicBezTo>
                    <a:pt x="74" y="8"/>
                    <a:pt x="60" y="0"/>
                    <a:pt x="44" y="0"/>
                  </a:cubicBezTo>
                  <a:cubicBezTo>
                    <a:pt x="20" y="0"/>
                    <a:pt x="0" y="19"/>
                    <a:pt x="0" y="43"/>
                  </a:cubicBezTo>
                  <a:cubicBezTo>
                    <a:pt x="0" y="67"/>
                    <a:pt x="20" y="86"/>
                    <a:pt x="44" y="86"/>
                  </a:cubicBezTo>
                  <a:cubicBezTo>
                    <a:pt x="61" y="86"/>
                    <a:pt x="76" y="77"/>
                    <a:pt x="83" y="63"/>
                  </a:cubicBezTo>
                  <a:cubicBezTo>
                    <a:pt x="73" y="53"/>
                    <a:pt x="73" y="53"/>
                    <a:pt x="73" y="53"/>
                  </a:cubicBezTo>
                  <a:cubicBezTo>
                    <a:pt x="68" y="64"/>
                    <a:pt x="57" y="72"/>
                    <a:pt x="44" y="72"/>
                  </a:cubicBezTo>
                  <a:cubicBezTo>
                    <a:pt x="27" y="72"/>
                    <a:pt x="14" y="59"/>
                    <a:pt x="14" y="43"/>
                  </a:cubicBezTo>
                  <a:cubicBezTo>
                    <a:pt x="14" y="27"/>
                    <a:pt x="27" y="14"/>
                    <a:pt x="44" y="14"/>
                  </a:cubicBezTo>
                  <a:cubicBezTo>
                    <a:pt x="56" y="14"/>
                    <a:pt x="67" y="21"/>
                    <a:pt x="71" y="31"/>
                  </a:cubicBezTo>
                  <a:cubicBezTo>
                    <a:pt x="58" y="43"/>
                    <a:pt x="58" y="43"/>
                    <a:pt x="58" y="43"/>
                  </a:cubicBezTo>
                  <a:lnTo>
                    <a:pt x="94"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grpSp>
      <p:grpSp>
        <p:nvGrpSpPr>
          <p:cNvPr id="11" name="组合 10"/>
          <p:cNvGrpSpPr/>
          <p:nvPr/>
        </p:nvGrpSpPr>
        <p:grpSpPr>
          <a:xfrm>
            <a:off x="5286629" y="1772177"/>
            <a:ext cx="504378" cy="503293"/>
            <a:chOff x="7046871" y="2266381"/>
            <a:chExt cx="672504" cy="671057"/>
          </a:xfrm>
        </p:grpSpPr>
        <p:sp>
          <p:nvSpPr>
            <p:cNvPr id="12" name="Oval 12"/>
            <p:cNvSpPr>
              <a:spLocks noChangeArrowheads="1"/>
            </p:cNvSpPr>
            <p:nvPr/>
          </p:nvSpPr>
          <p:spPr bwMode="auto">
            <a:xfrm>
              <a:off x="7046871" y="2266381"/>
              <a:ext cx="672504" cy="671057"/>
            </a:xfrm>
            <a:prstGeom prst="ellipse">
              <a:avLst/>
            </a:prstGeom>
            <a:solidFill>
              <a:schemeClr val="accent1"/>
            </a:solidFill>
            <a:ln>
              <a:noFill/>
            </a:ln>
            <a:effectLst>
              <a:outerShdw blurRad="63500" algn="ctr" rotWithShape="0">
                <a:prstClr val="black">
                  <a:alpha val="40000"/>
                </a:prstClr>
              </a:outerShdw>
            </a:effectLst>
          </p:spPr>
          <p:txBody>
            <a:bodyPr/>
            <a:lstStyle/>
            <a:p>
              <a:endParaRPr lang="zh-CN" altLang="en-US">
                <a:solidFill>
                  <a:prstClr val="black"/>
                </a:solidFill>
                <a:cs typeface="+mn-ea"/>
              </a:endParaRPr>
            </a:p>
          </p:txBody>
        </p:sp>
        <p:sp>
          <p:nvSpPr>
            <p:cNvPr id="13" name="Freeform 23"/>
            <p:cNvSpPr/>
            <p:nvPr/>
          </p:nvSpPr>
          <p:spPr bwMode="auto">
            <a:xfrm>
              <a:off x="7215408" y="2446540"/>
              <a:ext cx="335427" cy="310736"/>
            </a:xfrm>
            <a:custGeom>
              <a:avLst/>
              <a:gdLst>
                <a:gd name="T0" fmla="*/ 101 w 203"/>
                <a:gd name="T1" fmla="*/ 16 h 188"/>
                <a:gd name="T2" fmla="*/ 95 w 203"/>
                <a:gd name="T3" fmla="*/ 20 h 188"/>
                <a:gd name="T4" fmla="*/ 123 w 203"/>
                <a:gd name="T5" fmla="*/ 76 h 188"/>
                <a:gd name="T6" fmla="*/ 171 w 203"/>
                <a:gd name="T7" fmla="*/ 82 h 188"/>
                <a:gd name="T8" fmla="*/ 135 w 203"/>
                <a:gd name="T9" fmla="*/ 114 h 188"/>
                <a:gd name="T10" fmla="*/ 143 w 203"/>
                <a:gd name="T11" fmla="*/ 162 h 188"/>
                <a:gd name="T12" fmla="*/ 101 w 203"/>
                <a:gd name="T13" fmla="*/ 140 h 188"/>
                <a:gd name="T14" fmla="*/ 60 w 203"/>
                <a:gd name="T15" fmla="*/ 162 h 188"/>
                <a:gd name="T16" fmla="*/ 68 w 203"/>
                <a:gd name="T17" fmla="*/ 114 h 188"/>
                <a:gd name="T18" fmla="*/ 32 w 203"/>
                <a:gd name="T19" fmla="*/ 82 h 188"/>
                <a:gd name="T20" fmla="*/ 80 w 203"/>
                <a:gd name="T21" fmla="*/ 76 h 188"/>
                <a:gd name="T22" fmla="*/ 107 w 203"/>
                <a:gd name="T23" fmla="*/ 20 h 188"/>
                <a:gd name="T24" fmla="*/ 101 w 203"/>
                <a:gd name="T25" fmla="*/ 16 h 188"/>
                <a:gd name="T26" fmla="*/ 95 w 203"/>
                <a:gd name="T27" fmla="*/ 20 h 188"/>
                <a:gd name="T28" fmla="*/ 101 w 203"/>
                <a:gd name="T29" fmla="*/ 16 h 188"/>
                <a:gd name="T30" fmla="*/ 95 w 203"/>
                <a:gd name="T31" fmla="*/ 14 h 188"/>
                <a:gd name="T32" fmla="*/ 70 w 203"/>
                <a:gd name="T33" fmla="*/ 62 h 188"/>
                <a:gd name="T34" fmla="*/ 0 w 203"/>
                <a:gd name="T35" fmla="*/ 72 h 188"/>
                <a:gd name="T36" fmla="*/ 52 w 203"/>
                <a:gd name="T37" fmla="*/ 120 h 188"/>
                <a:gd name="T38" fmla="*/ 40 w 203"/>
                <a:gd name="T39" fmla="*/ 188 h 188"/>
                <a:gd name="T40" fmla="*/ 101 w 203"/>
                <a:gd name="T41" fmla="*/ 156 h 188"/>
                <a:gd name="T42" fmla="*/ 163 w 203"/>
                <a:gd name="T43" fmla="*/ 188 h 188"/>
                <a:gd name="T44" fmla="*/ 151 w 203"/>
                <a:gd name="T45" fmla="*/ 120 h 188"/>
                <a:gd name="T46" fmla="*/ 203 w 203"/>
                <a:gd name="T47" fmla="*/ 72 h 188"/>
                <a:gd name="T48" fmla="*/ 133 w 203"/>
                <a:gd name="T49" fmla="*/ 62 h 188"/>
                <a:gd name="T50" fmla="*/ 101 w 203"/>
                <a:gd name="T51" fmla="*/ 0 h 188"/>
                <a:gd name="T52" fmla="*/ 95 w 203"/>
                <a:gd name="T53" fmla="*/ 14 h 188"/>
                <a:gd name="T54" fmla="*/ 101 w 203"/>
                <a:gd name="T55" fmla="*/ 1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3" h="188">
                  <a:moveTo>
                    <a:pt x="101" y="16"/>
                  </a:moveTo>
                  <a:lnTo>
                    <a:pt x="95" y="20"/>
                  </a:lnTo>
                  <a:lnTo>
                    <a:pt x="123" y="76"/>
                  </a:lnTo>
                  <a:lnTo>
                    <a:pt x="171" y="82"/>
                  </a:lnTo>
                  <a:lnTo>
                    <a:pt x="135" y="114"/>
                  </a:lnTo>
                  <a:lnTo>
                    <a:pt x="143" y="162"/>
                  </a:lnTo>
                  <a:lnTo>
                    <a:pt x="101" y="140"/>
                  </a:lnTo>
                  <a:lnTo>
                    <a:pt x="60" y="162"/>
                  </a:lnTo>
                  <a:lnTo>
                    <a:pt x="68" y="114"/>
                  </a:lnTo>
                  <a:lnTo>
                    <a:pt x="32" y="82"/>
                  </a:lnTo>
                  <a:lnTo>
                    <a:pt x="80" y="76"/>
                  </a:lnTo>
                  <a:lnTo>
                    <a:pt x="107" y="20"/>
                  </a:lnTo>
                  <a:lnTo>
                    <a:pt x="101" y="16"/>
                  </a:lnTo>
                  <a:lnTo>
                    <a:pt x="95" y="20"/>
                  </a:lnTo>
                  <a:lnTo>
                    <a:pt x="101" y="16"/>
                  </a:lnTo>
                  <a:lnTo>
                    <a:pt x="95" y="14"/>
                  </a:lnTo>
                  <a:lnTo>
                    <a:pt x="70" y="62"/>
                  </a:lnTo>
                  <a:lnTo>
                    <a:pt x="0" y="72"/>
                  </a:lnTo>
                  <a:lnTo>
                    <a:pt x="52" y="120"/>
                  </a:lnTo>
                  <a:lnTo>
                    <a:pt x="40" y="188"/>
                  </a:lnTo>
                  <a:lnTo>
                    <a:pt x="101" y="156"/>
                  </a:lnTo>
                  <a:lnTo>
                    <a:pt x="163" y="188"/>
                  </a:lnTo>
                  <a:lnTo>
                    <a:pt x="151" y="120"/>
                  </a:lnTo>
                  <a:lnTo>
                    <a:pt x="203" y="72"/>
                  </a:lnTo>
                  <a:lnTo>
                    <a:pt x="133" y="62"/>
                  </a:lnTo>
                  <a:lnTo>
                    <a:pt x="101" y="0"/>
                  </a:lnTo>
                  <a:lnTo>
                    <a:pt x="95" y="14"/>
                  </a:lnTo>
                  <a:lnTo>
                    <a:pt x="101"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grpSp>
      <p:grpSp>
        <p:nvGrpSpPr>
          <p:cNvPr id="14" name="组合 13"/>
          <p:cNvGrpSpPr/>
          <p:nvPr/>
        </p:nvGrpSpPr>
        <p:grpSpPr>
          <a:xfrm>
            <a:off x="3333530" y="1772177"/>
            <a:ext cx="503140" cy="503293"/>
            <a:chOff x="4442738" y="2266381"/>
            <a:chExt cx="670853" cy="671057"/>
          </a:xfrm>
        </p:grpSpPr>
        <p:sp>
          <p:nvSpPr>
            <p:cNvPr id="15" name="Oval 17"/>
            <p:cNvSpPr>
              <a:spLocks noChangeArrowheads="1"/>
            </p:cNvSpPr>
            <p:nvPr/>
          </p:nvSpPr>
          <p:spPr bwMode="auto">
            <a:xfrm>
              <a:off x="4442738" y="2266381"/>
              <a:ext cx="670853" cy="671057"/>
            </a:xfrm>
            <a:prstGeom prst="ellipse">
              <a:avLst/>
            </a:prstGeom>
            <a:solidFill>
              <a:schemeClr val="accent1"/>
            </a:solidFill>
            <a:ln>
              <a:noFill/>
            </a:ln>
            <a:effectLst>
              <a:outerShdw blurRad="63500" algn="ctr" rotWithShape="0">
                <a:prstClr val="black">
                  <a:alpha val="40000"/>
                </a:prstClr>
              </a:outerShdw>
            </a:effectLst>
          </p:spPr>
          <p:txBody>
            <a:bodyPr/>
            <a:lstStyle/>
            <a:p>
              <a:endParaRPr lang="zh-CN" altLang="en-US">
                <a:solidFill>
                  <a:prstClr val="black"/>
                </a:solidFill>
                <a:cs typeface="+mn-ea"/>
              </a:endParaRPr>
            </a:p>
          </p:txBody>
        </p:sp>
        <p:grpSp>
          <p:nvGrpSpPr>
            <p:cNvPr id="16" name="Group 40"/>
            <p:cNvGrpSpPr/>
            <p:nvPr/>
          </p:nvGrpSpPr>
          <p:grpSpPr bwMode="auto">
            <a:xfrm>
              <a:off x="4662655" y="2472986"/>
              <a:ext cx="272635" cy="257845"/>
              <a:chOff x="2143" y="1118"/>
              <a:chExt cx="165" cy="156"/>
            </a:xfrm>
          </p:grpSpPr>
          <p:sp>
            <p:nvSpPr>
              <p:cNvPr id="17" name="Freeform 24"/>
              <p:cNvSpPr/>
              <p:nvPr/>
            </p:nvSpPr>
            <p:spPr bwMode="auto">
              <a:xfrm>
                <a:off x="2231" y="1174"/>
                <a:ext cx="77" cy="76"/>
              </a:xfrm>
              <a:custGeom>
                <a:avLst/>
                <a:gdLst>
                  <a:gd name="T0" fmla="*/ 33 w 39"/>
                  <a:gd name="T1" fmla="*/ 13 h 38"/>
                  <a:gd name="T2" fmla="*/ 25 w 39"/>
                  <a:gd name="T3" fmla="*/ 13 h 38"/>
                  <a:gd name="T4" fmla="*/ 25 w 39"/>
                  <a:gd name="T5" fmla="*/ 6 h 38"/>
                  <a:gd name="T6" fmla="*/ 19 w 39"/>
                  <a:gd name="T7" fmla="*/ 0 h 38"/>
                  <a:gd name="T8" fmla="*/ 13 w 39"/>
                  <a:gd name="T9" fmla="*/ 6 h 38"/>
                  <a:gd name="T10" fmla="*/ 13 w 39"/>
                  <a:gd name="T11" fmla="*/ 13 h 38"/>
                  <a:gd name="T12" fmla="*/ 6 w 39"/>
                  <a:gd name="T13" fmla="*/ 13 h 38"/>
                  <a:gd name="T14" fmla="*/ 0 w 39"/>
                  <a:gd name="T15" fmla="*/ 19 h 38"/>
                  <a:gd name="T16" fmla="*/ 6 w 39"/>
                  <a:gd name="T17" fmla="*/ 25 h 38"/>
                  <a:gd name="T18" fmla="*/ 13 w 39"/>
                  <a:gd name="T19" fmla="*/ 25 h 38"/>
                  <a:gd name="T20" fmla="*/ 13 w 39"/>
                  <a:gd name="T21" fmla="*/ 32 h 38"/>
                  <a:gd name="T22" fmla="*/ 19 w 39"/>
                  <a:gd name="T23" fmla="*/ 38 h 38"/>
                  <a:gd name="T24" fmla="*/ 25 w 39"/>
                  <a:gd name="T25" fmla="*/ 32 h 38"/>
                  <a:gd name="T26" fmla="*/ 25 w 39"/>
                  <a:gd name="T27" fmla="*/ 25 h 38"/>
                  <a:gd name="T28" fmla="*/ 33 w 39"/>
                  <a:gd name="T29" fmla="*/ 25 h 38"/>
                  <a:gd name="T30" fmla="*/ 39 w 39"/>
                  <a:gd name="T31" fmla="*/ 19 h 38"/>
                  <a:gd name="T32" fmla="*/ 33 w 39"/>
                  <a:gd name="T33"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8">
                    <a:moveTo>
                      <a:pt x="33" y="13"/>
                    </a:moveTo>
                    <a:cubicBezTo>
                      <a:pt x="25" y="13"/>
                      <a:pt x="25" y="13"/>
                      <a:pt x="25" y="13"/>
                    </a:cubicBezTo>
                    <a:cubicBezTo>
                      <a:pt x="25" y="6"/>
                      <a:pt x="25" y="6"/>
                      <a:pt x="25" y="6"/>
                    </a:cubicBezTo>
                    <a:cubicBezTo>
                      <a:pt x="25" y="3"/>
                      <a:pt x="23" y="0"/>
                      <a:pt x="19" y="0"/>
                    </a:cubicBezTo>
                    <a:cubicBezTo>
                      <a:pt x="16" y="0"/>
                      <a:pt x="13" y="3"/>
                      <a:pt x="13" y="6"/>
                    </a:cubicBezTo>
                    <a:cubicBezTo>
                      <a:pt x="13" y="13"/>
                      <a:pt x="13" y="13"/>
                      <a:pt x="13" y="13"/>
                    </a:cubicBezTo>
                    <a:cubicBezTo>
                      <a:pt x="6" y="13"/>
                      <a:pt x="6" y="13"/>
                      <a:pt x="6" y="13"/>
                    </a:cubicBezTo>
                    <a:cubicBezTo>
                      <a:pt x="2" y="13"/>
                      <a:pt x="0" y="16"/>
                      <a:pt x="0" y="19"/>
                    </a:cubicBezTo>
                    <a:cubicBezTo>
                      <a:pt x="0" y="22"/>
                      <a:pt x="2" y="25"/>
                      <a:pt x="6" y="25"/>
                    </a:cubicBezTo>
                    <a:cubicBezTo>
                      <a:pt x="13" y="25"/>
                      <a:pt x="13" y="25"/>
                      <a:pt x="13" y="25"/>
                    </a:cubicBezTo>
                    <a:cubicBezTo>
                      <a:pt x="13" y="32"/>
                      <a:pt x="13" y="32"/>
                      <a:pt x="13" y="32"/>
                    </a:cubicBezTo>
                    <a:cubicBezTo>
                      <a:pt x="13" y="36"/>
                      <a:pt x="16" y="38"/>
                      <a:pt x="19" y="38"/>
                    </a:cubicBezTo>
                    <a:cubicBezTo>
                      <a:pt x="23" y="38"/>
                      <a:pt x="25" y="36"/>
                      <a:pt x="25" y="32"/>
                    </a:cubicBezTo>
                    <a:cubicBezTo>
                      <a:pt x="25" y="25"/>
                      <a:pt x="25" y="25"/>
                      <a:pt x="25" y="25"/>
                    </a:cubicBezTo>
                    <a:cubicBezTo>
                      <a:pt x="33" y="25"/>
                      <a:pt x="33" y="25"/>
                      <a:pt x="33" y="25"/>
                    </a:cubicBezTo>
                    <a:cubicBezTo>
                      <a:pt x="36" y="25"/>
                      <a:pt x="39" y="22"/>
                      <a:pt x="39" y="19"/>
                    </a:cubicBezTo>
                    <a:cubicBezTo>
                      <a:pt x="39" y="16"/>
                      <a:pt x="36" y="13"/>
                      <a:pt x="3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sp>
            <p:nvSpPr>
              <p:cNvPr id="18" name="Oval 25"/>
              <p:cNvSpPr>
                <a:spLocks noChangeArrowheads="1"/>
              </p:cNvSpPr>
              <p:nvPr/>
            </p:nvSpPr>
            <p:spPr bwMode="auto">
              <a:xfrm>
                <a:off x="2173" y="1118"/>
                <a:ext cx="62" cy="6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sp>
            <p:nvSpPr>
              <p:cNvPr id="19" name="Freeform 26"/>
              <p:cNvSpPr/>
              <p:nvPr/>
            </p:nvSpPr>
            <p:spPr bwMode="auto">
              <a:xfrm>
                <a:off x="2143" y="1186"/>
                <a:ext cx="122" cy="88"/>
              </a:xfrm>
              <a:custGeom>
                <a:avLst/>
                <a:gdLst>
                  <a:gd name="T0" fmla="*/ 49 w 61"/>
                  <a:gd name="T1" fmla="*/ 25 h 44"/>
                  <a:gd name="T2" fmla="*/ 35 w 61"/>
                  <a:gd name="T3" fmla="*/ 13 h 44"/>
                  <a:gd name="T4" fmla="*/ 43 w 61"/>
                  <a:gd name="T5" fmla="*/ 4 h 44"/>
                  <a:gd name="T6" fmla="*/ 31 w 61"/>
                  <a:gd name="T7" fmla="*/ 0 h 44"/>
                  <a:gd name="T8" fmla="*/ 0 w 61"/>
                  <a:gd name="T9" fmla="*/ 42 h 44"/>
                  <a:gd name="T10" fmla="*/ 0 w 61"/>
                  <a:gd name="T11" fmla="*/ 44 h 44"/>
                  <a:gd name="T12" fmla="*/ 61 w 61"/>
                  <a:gd name="T13" fmla="*/ 44 h 44"/>
                  <a:gd name="T14" fmla="*/ 61 w 61"/>
                  <a:gd name="T15" fmla="*/ 42 h 44"/>
                  <a:gd name="T16" fmla="*/ 61 w 61"/>
                  <a:gd name="T17" fmla="*/ 39 h 44"/>
                  <a:gd name="T18" fmla="*/ 49 w 61"/>
                  <a:gd name="T19" fmla="*/ 2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4">
                    <a:moveTo>
                      <a:pt x="49" y="25"/>
                    </a:moveTo>
                    <a:cubicBezTo>
                      <a:pt x="49" y="25"/>
                      <a:pt x="34" y="27"/>
                      <a:pt x="35" y="13"/>
                    </a:cubicBezTo>
                    <a:cubicBezTo>
                      <a:pt x="36" y="8"/>
                      <a:pt x="40" y="5"/>
                      <a:pt x="43" y="4"/>
                    </a:cubicBezTo>
                    <a:cubicBezTo>
                      <a:pt x="40" y="2"/>
                      <a:pt x="35" y="0"/>
                      <a:pt x="31" y="0"/>
                    </a:cubicBezTo>
                    <a:cubicBezTo>
                      <a:pt x="14" y="0"/>
                      <a:pt x="0" y="19"/>
                      <a:pt x="0" y="42"/>
                    </a:cubicBezTo>
                    <a:cubicBezTo>
                      <a:pt x="0" y="43"/>
                      <a:pt x="0" y="43"/>
                      <a:pt x="0" y="44"/>
                    </a:cubicBezTo>
                    <a:cubicBezTo>
                      <a:pt x="61" y="44"/>
                      <a:pt x="61" y="44"/>
                      <a:pt x="61" y="44"/>
                    </a:cubicBezTo>
                    <a:cubicBezTo>
                      <a:pt x="61" y="43"/>
                      <a:pt x="61" y="43"/>
                      <a:pt x="61" y="42"/>
                    </a:cubicBezTo>
                    <a:cubicBezTo>
                      <a:pt x="61" y="41"/>
                      <a:pt x="61" y="40"/>
                      <a:pt x="61" y="39"/>
                    </a:cubicBezTo>
                    <a:cubicBezTo>
                      <a:pt x="57" y="39"/>
                      <a:pt x="48" y="37"/>
                      <a:pt x="4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grpSp>
      </p:grpSp>
      <p:grpSp>
        <p:nvGrpSpPr>
          <p:cNvPr id="20" name="组合 19"/>
          <p:cNvGrpSpPr/>
          <p:nvPr/>
        </p:nvGrpSpPr>
        <p:grpSpPr>
          <a:xfrm>
            <a:off x="2924802" y="2772752"/>
            <a:ext cx="503140" cy="503293"/>
            <a:chOff x="3897768" y="3600481"/>
            <a:chExt cx="670853" cy="671057"/>
          </a:xfrm>
        </p:grpSpPr>
        <p:sp>
          <p:nvSpPr>
            <p:cNvPr id="21" name="Oval 14"/>
            <p:cNvSpPr>
              <a:spLocks noChangeArrowheads="1"/>
            </p:cNvSpPr>
            <p:nvPr/>
          </p:nvSpPr>
          <p:spPr bwMode="auto">
            <a:xfrm>
              <a:off x="3897768" y="3600481"/>
              <a:ext cx="670853" cy="671057"/>
            </a:xfrm>
            <a:prstGeom prst="ellipse">
              <a:avLst/>
            </a:prstGeom>
            <a:solidFill>
              <a:schemeClr val="accent1"/>
            </a:solidFill>
            <a:ln>
              <a:noFill/>
            </a:ln>
            <a:effectLst>
              <a:outerShdw blurRad="63500" algn="ctr" rotWithShape="0">
                <a:prstClr val="black">
                  <a:alpha val="40000"/>
                </a:prstClr>
              </a:outerShdw>
            </a:effectLst>
          </p:spPr>
          <p:txBody>
            <a:bodyPr/>
            <a:lstStyle/>
            <a:p>
              <a:endParaRPr lang="zh-CN" altLang="en-US">
                <a:solidFill>
                  <a:prstClr val="black"/>
                </a:solidFill>
                <a:cs typeface="+mn-ea"/>
              </a:endParaRPr>
            </a:p>
          </p:txBody>
        </p:sp>
        <p:sp>
          <p:nvSpPr>
            <p:cNvPr id="22" name="Freeform 27"/>
            <p:cNvSpPr/>
            <p:nvPr/>
          </p:nvSpPr>
          <p:spPr bwMode="auto">
            <a:xfrm>
              <a:off x="4112908" y="3797172"/>
              <a:ext cx="224717" cy="277677"/>
            </a:xfrm>
            <a:custGeom>
              <a:avLst/>
              <a:gdLst>
                <a:gd name="T0" fmla="*/ 67 w 68"/>
                <a:gd name="T1" fmla="*/ 56 h 84"/>
                <a:gd name="T2" fmla="*/ 68 w 68"/>
                <a:gd name="T3" fmla="*/ 56 h 84"/>
                <a:gd name="T4" fmla="*/ 68 w 68"/>
                <a:gd name="T5" fmla="*/ 21 h 84"/>
                <a:gd name="T6" fmla="*/ 63 w 68"/>
                <a:gd name="T7" fmla="*/ 16 h 84"/>
                <a:gd name="T8" fmla="*/ 59 w 68"/>
                <a:gd name="T9" fmla="*/ 21 h 84"/>
                <a:gd name="T10" fmla="*/ 59 w 68"/>
                <a:gd name="T11" fmla="*/ 40 h 84"/>
                <a:gd name="T12" fmla="*/ 54 w 68"/>
                <a:gd name="T13" fmla="*/ 36 h 84"/>
                <a:gd name="T14" fmla="*/ 54 w 68"/>
                <a:gd name="T15" fmla="*/ 6 h 84"/>
                <a:gd name="T16" fmla="*/ 49 w 68"/>
                <a:gd name="T17" fmla="*/ 0 h 84"/>
                <a:gd name="T18" fmla="*/ 44 w 68"/>
                <a:gd name="T19" fmla="*/ 6 h 84"/>
                <a:gd name="T20" fmla="*/ 44 w 68"/>
                <a:gd name="T21" fmla="*/ 33 h 84"/>
                <a:gd name="T22" fmla="*/ 42 w 68"/>
                <a:gd name="T23" fmla="*/ 33 h 84"/>
                <a:gd name="T24" fmla="*/ 40 w 68"/>
                <a:gd name="T25" fmla="*/ 33 h 84"/>
                <a:gd name="T26" fmla="*/ 40 w 68"/>
                <a:gd name="T27" fmla="*/ 6 h 84"/>
                <a:gd name="T28" fmla="*/ 36 w 68"/>
                <a:gd name="T29" fmla="*/ 0 h 84"/>
                <a:gd name="T30" fmla="*/ 31 w 68"/>
                <a:gd name="T31" fmla="*/ 5 h 84"/>
                <a:gd name="T32" fmla="*/ 31 w 68"/>
                <a:gd name="T33" fmla="*/ 35 h 84"/>
                <a:gd name="T34" fmla="*/ 26 w 68"/>
                <a:gd name="T35" fmla="*/ 38 h 84"/>
                <a:gd name="T36" fmla="*/ 26 w 68"/>
                <a:gd name="T37" fmla="*/ 19 h 84"/>
                <a:gd name="T38" fmla="*/ 22 w 68"/>
                <a:gd name="T39" fmla="*/ 13 h 84"/>
                <a:gd name="T40" fmla="*/ 18 w 68"/>
                <a:gd name="T41" fmla="*/ 19 h 84"/>
                <a:gd name="T42" fmla="*/ 18 w 68"/>
                <a:gd name="T43" fmla="*/ 53 h 84"/>
                <a:gd name="T44" fmla="*/ 12 w 68"/>
                <a:gd name="T45" fmla="*/ 47 h 84"/>
                <a:gd name="T46" fmla="*/ 2 w 68"/>
                <a:gd name="T47" fmla="*/ 47 h 84"/>
                <a:gd name="T48" fmla="*/ 2 w 68"/>
                <a:gd name="T49" fmla="*/ 56 h 84"/>
                <a:gd name="T50" fmla="*/ 22 w 68"/>
                <a:gd name="T51" fmla="*/ 75 h 84"/>
                <a:gd name="T52" fmla="*/ 23 w 68"/>
                <a:gd name="T53" fmla="*/ 76 h 84"/>
                <a:gd name="T54" fmla="*/ 42 w 68"/>
                <a:gd name="T55" fmla="*/ 84 h 84"/>
                <a:gd name="T56" fmla="*/ 68 w 68"/>
                <a:gd name="T57" fmla="*/ 59 h 84"/>
                <a:gd name="T58" fmla="*/ 67 w 68"/>
                <a:gd name="T59"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84">
                  <a:moveTo>
                    <a:pt x="67" y="56"/>
                  </a:moveTo>
                  <a:cubicBezTo>
                    <a:pt x="68" y="56"/>
                    <a:pt x="68" y="56"/>
                    <a:pt x="68" y="56"/>
                  </a:cubicBezTo>
                  <a:cubicBezTo>
                    <a:pt x="68" y="21"/>
                    <a:pt x="68" y="21"/>
                    <a:pt x="68" y="21"/>
                  </a:cubicBezTo>
                  <a:cubicBezTo>
                    <a:pt x="68" y="18"/>
                    <a:pt x="66" y="16"/>
                    <a:pt x="63" y="16"/>
                  </a:cubicBezTo>
                  <a:cubicBezTo>
                    <a:pt x="60" y="16"/>
                    <a:pt x="59" y="18"/>
                    <a:pt x="59" y="21"/>
                  </a:cubicBezTo>
                  <a:cubicBezTo>
                    <a:pt x="59" y="40"/>
                    <a:pt x="59" y="40"/>
                    <a:pt x="59" y="40"/>
                  </a:cubicBezTo>
                  <a:cubicBezTo>
                    <a:pt x="58" y="39"/>
                    <a:pt x="56" y="37"/>
                    <a:pt x="54" y="36"/>
                  </a:cubicBezTo>
                  <a:cubicBezTo>
                    <a:pt x="54" y="6"/>
                    <a:pt x="54" y="6"/>
                    <a:pt x="54" y="6"/>
                  </a:cubicBezTo>
                  <a:cubicBezTo>
                    <a:pt x="54" y="2"/>
                    <a:pt x="52" y="0"/>
                    <a:pt x="49" y="0"/>
                  </a:cubicBezTo>
                  <a:cubicBezTo>
                    <a:pt x="47" y="0"/>
                    <a:pt x="44" y="2"/>
                    <a:pt x="44" y="6"/>
                  </a:cubicBezTo>
                  <a:cubicBezTo>
                    <a:pt x="44" y="33"/>
                    <a:pt x="44" y="33"/>
                    <a:pt x="44" y="33"/>
                  </a:cubicBezTo>
                  <a:cubicBezTo>
                    <a:pt x="44" y="33"/>
                    <a:pt x="43" y="33"/>
                    <a:pt x="42" y="33"/>
                  </a:cubicBezTo>
                  <a:cubicBezTo>
                    <a:pt x="41" y="33"/>
                    <a:pt x="41" y="33"/>
                    <a:pt x="40" y="33"/>
                  </a:cubicBezTo>
                  <a:cubicBezTo>
                    <a:pt x="40" y="6"/>
                    <a:pt x="40" y="6"/>
                    <a:pt x="40" y="6"/>
                  </a:cubicBezTo>
                  <a:cubicBezTo>
                    <a:pt x="40" y="2"/>
                    <a:pt x="38" y="0"/>
                    <a:pt x="36" y="0"/>
                  </a:cubicBezTo>
                  <a:cubicBezTo>
                    <a:pt x="33" y="0"/>
                    <a:pt x="31" y="2"/>
                    <a:pt x="31" y="5"/>
                  </a:cubicBezTo>
                  <a:cubicBezTo>
                    <a:pt x="31" y="35"/>
                    <a:pt x="31" y="35"/>
                    <a:pt x="31" y="35"/>
                  </a:cubicBezTo>
                  <a:cubicBezTo>
                    <a:pt x="30" y="36"/>
                    <a:pt x="28" y="38"/>
                    <a:pt x="26" y="38"/>
                  </a:cubicBezTo>
                  <a:cubicBezTo>
                    <a:pt x="26" y="19"/>
                    <a:pt x="26" y="19"/>
                    <a:pt x="26" y="19"/>
                  </a:cubicBezTo>
                  <a:cubicBezTo>
                    <a:pt x="26" y="15"/>
                    <a:pt x="25" y="13"/>
                    <a:pt x="22" y="13"/>
                  </a:cubicBezTo>
                  <a:cubicBezTo>
                    <a:pt x="19" y="13"/>
                    <a:pt x="18" y="15"/>
                    <a:pt x="18" y="19"/>
                  </a:cubicBezTo>
                  <a:cubicBezTo>
                    <a:pt x="18" y="53"/>
                    <a:pt x="18" y="53"/>
                    <a:pt x="18" y="53"/>
                  </a:cubicBezTo>
                  <a:cubicBezTo>
                    <a:pt x="12" y="47"/>
                    <a:pt x="12" y="47"/>
                    <a:pt x="12" y="47"/>
                  </a:cubicBezTo>
                  <a:cubicBezTo>
                    <a:pt x="9" y="44"/>
                    <a:pt x="5" y="44"/>
                    <a:pt x="2" y="47"/>
                  </a:cubicBezTo>
                  <a:cubicBezTo>
                    <a:pt x="0" y="49"/>
                    <a:pt x="0" y="53"/>
                    <a:pt x="2" y="56"/>
                  </a:cubicBezTo>
                  <a:cubicBezTo>
                    <a:pt x="22" y="75"/>
                    <a:pt x="22" y="75"/>
                    <a:pt x="22" y="75"/>
                  </a:cubicBezTo>
                  <a:cubicBezTo>
                    <a:pt x="23" y="76"/>
                    <a:pt x="23" y="76"/>
                    <a:pt x="23" y="76"/>
                  </a:cubicBezTo>
                  <a:cubicBezTo>
                    <a:pt x="28" y="81"/>
                    <a:pt x="34" y="84"/>
                    <a:pt x="42" y="84"/>
                  </a:cubicBezTo>
                  <a:cubicBezTo>
                    <a:pt x="56" y="84"/>
                    <a:pt x="68" y="72"/>
                    <a:pt x="68" y="59"/>
                  </a:cubicBezTo>
                  <a:cubicBezTo>
                    <a:pt x="68" y="58"/>
                    <a:pt x="68" y="57"/>
                    <a:pt x="67"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grpSp>
      <p:grpSp>
        <p:nvGrpSpPr>
          <p:cNvPr id="23" name="组合 22"/>
          <p:cNvGrpSpPr/>
          <p:nvPr/>
        </p:nvGrpSpPr>
        <p:grpSpPr>
          <a:xfrm>
            <a:off x="5286629" y="3719807"/>
            <a:ext cx="504378" cy="503293"/>
            <a:chOff x="7046871" y="4863221"/>
            <a:chExt cx="672504" cy="671057"/>
          </a:xfrm>
        </p:grpSpPr>
        <p:sp>
          <p:nvSpPr>
            <p:cNvPr id="24" name="Oval 16"/>
            <p:cNvSpPr>
              <a:spLocks noChangeArrowheads="1"/>
            </p:cNvSpPr>
            <p:nvPr/>
          </p:nvSpPr>
          <p:spPr bwMode="auto">
            <a:xfrm>
              <a:off x="7046871" y="4863221"/>
              <a:ext cx="672504" cy="671057"/>
            </a:xfrm>
            <a:prstGeom prst="ellipse">
              <a:avLst/>
            </a:prstGeom>
            <a:solidFill>
              <a:schemeClr val="accent1"/>
            </a:solidFill>
            <a:ln>
              <a:noFill/>
            </a:ln>
            <a:effectLst>
              <a:outerShdw blurRad="63500" algn="ctr" rotWithShape="0">
                <a:prstClr val="black">
                  <a:alpha val="40000"/>
                </a:prstClr>
              </a:outerShdw>
            </a:effectLst>
          </p:spPr>
          <p:txBody>
            <a:bodyPr/>
            <a:lstStyle/>
            <a:p>
              <a:endParaRPr lang="zh-CN" altLang="en-US">
                <a:solidFill>
                  <a:prstClr val="black"/>
                </a:solidFill>
                <a:cs typeface="+mn-ea"/>
              </a:endParaRPr>
            </a:p>
          </p:txBody>
        </p:sp>
        <p:grpSp>
          <p:nvGrpSpPr>
            <p:cNvPr id="25" name="Group 42"/>
            <p:cNvGrpSpPr/>
            <p:nvPr/>
          </p:nvGrpSpPr>
          <p:grpSpPr bwMode="auto">
            <a:xfrm>
              <a:off x="7246809" y="5100567"/>
              <a:ext cx="252808" cy="208256"/>
              <a:chOff x="3448" y="2446"/>
              <a:chExt cx="153" cy="126"/>
            </a:xfrm>
          </p:grpSpPr>
          <p:sp>
            <p:nvSpPr>
              <p:cNvPr id="26" name="Freeform 28"/>
              <p:cNvSpPr/>
              <p:nvPr/>
            </p:nvSpPr>
            <p:spPr bwMode="auto">
              <a:xfrm>
                <a:off x="3525" y="2522"/>
                <a:ext cx="22" cy="50"/>
              </a:xfrm>
              <a:custGeom>
                <a:avLst/>
                <a:gdLst>
                  <a:gd name="T0" fmla="*/ 0 w 22"/>
                  <a:gd name="T1" fmla="*/ 12 h 50"/>
                  <a:gd name="T2" fmla="*/ 0 w 22"/>
                  <a:gd name="T3" fmla="*/ 50 h 50"/>
                  <a:gd name="T4" fmla="*/ 22 w 22"/>
                  <a:gd name="T5" fmla="*/ 50 h 50"/>
                  <a:gd name="T6" fmla="*/ 22 w 22"/>
                  <a:gd name="T7" fmla="*/ 0 h 50"/>
                  <a:gd name="T8" fmla="*/ 4 w 22"/>
                  <a:gd name="T9" fmla="*/ 16 h 50"/>
                  <a:gd name="T10" fmla="*/ 0 w 22"/>
                  <a:gd name="T11" fmla="*/ 12 h 50"/>
                </a:gdLst>
                <a:ahLst/>
                <a:cxnLst>
                  <a:cxn ang="0">
                    <a:pos x="T0" y="T1"/>
                  </a:cxn>
                  <a:cxn ang="0">
                    <a:pos x="T2" y="T3"/>
                  </a:cxn>
                  <a:cxn ang="0">
                    <a:pos x="T4" y="T5"/>
                  </a:cxn>
                  <a:cxn ang="0">
                    <a:pos x="T6" y="T7"/>
                  </a:cxn>
                  <a:cxn ang="0">
                    <a:pos x="T8" y="T9"/>
                  </a:cxn>
                  <a:cxn ang="0">
                    <a:pos x="T10" y="T11"/>
                  </a:cxn>
                </a:cxnLst>
                <a:rect l="0" t="0" r="r" b="b"/>
                <a:pathLst>
                  <a:path w="22" h="50">
                    <a:moveTo>
                      <a:pt x="0" y="12"/>
                    </a:moveTo>
                    <a:lnTo>
                      <a:pt x="0" y="50"/>
                    </a:lnTo>
                    <a:lnTo>
                      <a:pt x="22" y="50"/>
                    </a:lnTo>
                    <a:lnTo>
                      <a:pt x="22" y="0"/>
                    </a:lnTo>
                    <a:lnTo>
                      <a:pt x="4" y="16"/>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sp>
            <p:nvSpPr>
              <p:cNvPr id="27" name="Freeform 29"/>
              <p:cNvSpPr/>
              <p:nvPr/>
            </p:nvSpPr>
            <p:spPr bwMode="auto">
              <a:xfrm>
                <a:off x="3486" y="2510"/>
                <a:ext cx="23" cy="62"/>
              </a:xfrm>
              <a:custGeom>
                <a:avLst/>
                <a:gdLst>
                  <a:gd name="T0" fmla="*/ 0 w 23"/>
                  <a:gd name="T1" fmla="*/ 10 h 62"/>
                  <a:gd name="T2" fmla="*/ 0 w 23"/>
                  <a:gd name="T3" fmla="*/ 62 h 62"/>
                  <a:gd name="T4" fmla="*/ 23 w 23"/>
                  <a:gd name="T5" fmla="*/ 62 h 62"/>
                  <a:gd name="T6" fmla="*/ 23 w 23"/>
                  <a:gd name="T7" fmla="*/ 10 h 62"/>
                  <a:gd name="T8" fmla="*/ 12 w 23"/>
                  <a:gd name="T9" fmla="*/ 0 h 62"/>
                  <a:gd name="T10" fmla="*/ 0 w 23"/>
                  <a:gd name="T11" fmla="*/ 10 h 62"/>
                </a:gdLst>
                <a:ahLst/>
                <a:cxnLst>
                  <a:cxn ang="0">
                    <a:pos x="T0" y="T1"/>
                  </a:cxn>
                  <a:cxn ang="0">
                    <a:pos x="T2" y="T3"/>
                  </a:cxn>
                  <a:cxn ang="0">
                    <a:pos x="T4" y="T5"/>
                  </a:cxn>
                  <a:cxn ang="0">
                    <a:pos x="T6" y="T7"/>
                  </a:cxn>
                  <a:cxn ang="0">
                    <a:pos x="T8" y="T9"/>
                  </a:cxn>
                  <a:cxn ang="0">
                    <a:pos x="T10" y="T11"/>
                  </a:cxn>
                </a:cxnLst>
                <a:rect l="0" t="0" r="r" b="b"/>
                <a:pathLst>
                  <a:path w="23" h="62">
                    <a:moveTo>
                      <a:pt x="0" y="10"/>
                    </a:moveTo>
                    <a:lnTo>
                      <a:pt x="0" y="62"/>
                    </a:lnTo>
                    <a:lnTo>
                      <a:pt x="23" y="62"/>
                    </a:lnTo>
                    <a:lnTo>
                      <a:pt x="23" y="10"/>
                    </a:lnTo>
                    <a:lnTo>
                      <a:pt x="12"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sp>
            <p:nvSpPr>
              <p:cNvPr id="28" name="Freeform 30"/>
              <p:cNvSpPr/>
              <p:nvPr/>
            </p:nvSpPr>
            <p:spPr bwMode="auto">
              <a:xfrm>
                <a:off x="3448" y="2534"/>
                <a:ext cx="22" cy="38"/>
              </a:xfrm>
              <a:custGeom>
                <a:avLst/>
                <a:gdLst>
                  <a:gd name="T0" fmla="*/ 0 w 22"/>
                  <a:gd name="T1" fmla="*/ 38 h 38"/>
                  <a:gd name="T2" fmla="*/ 22 w 22"/>
                  <a:gd name="T3" fmla="*/ 38 h 38"/>
                  <a:gd name="T4" fmla="*/ 22 w 22"/>
                  <a:gd name="T5" fmla="*/ 0 h 38"/>
                  <a:gd name="T6" fmla="*/ 0 w 22"/>
                  <a:gd name="T7" fmla="*/ 18 h 38"/>
                  <a:gd name="T8" fmla="*/ 0 w 22"/>
                  <a:gd name="T9" fmla="*/ 38 h 38"/>
                </a:gdLst>
                <a:ahLst/>
                <a:cxnLst>
                  <a:cxn ang="0">
                    <a:pos x="T0" y="T1"/>
                  </a:cxn>
                  <a:cxn ang="0">
                    <a:pos x="T2" y="T3"/>
                  </a:cxn>
                  <a:cxn ang="0">
                    <a:pos x="T4" y="T5"/>
                  </a:cxn>
                  <a:cxn ang="0">
                    <a:pos x="T6" y="T7"/>
                  </a:cxn>
                  <a:cxn ang="0">
                    <a:pos x="T8" y="T9"/>
                  </a:cxn>
                </a:cxnLst>
                <a:rect l="0" t="0" r="r" b="b"/>
                <a:pathLst>
                  <a:path w="22" h="38">
                    <a:moveTo>
                      <a:pt x="0" y="38"/>
                    </a:moveTo>
                    <a:lnTo>
                      <a:pt x="22" y="38"/>
                    </a:lnTo>
                    <a:lnTo>
                      <a:pt x="22" y="0"/>
                    </a:lnTo>
                    <a:lnTo>
                      <a:pt x="0" y="1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sp>
            <p:nvSpPr>
              <p:cNvPr id="29" name="Freeform 31"/>
              <p:cNvSpPr/>
              <p:nvPr/>
            </p:nvSpPr>
            <p:spPr bwMode="auto">
              <a:xfrm>
                <a:off x="3563" y="2488"/>
                <a:ext cx="24" cy="84"/>
              </a:xfrm>
              <a:custGeom>
                <a:avLst/>
                <a:gdLst>
                  <a:gd name="T0" fmla="*/ 0 w 24"/>
                  <a:gd name="T1" fmla="*/ 84 h 84"/>
                  <a:gd name="T2" fmla="*/ 24 w 24"/>
                  <a:gd name="T3" fmla="*/ 84 h 84"/>
                  <a:gd name="T4" fmla="*/ 24 w 24"/>
                  <a:gd name="T5" fmla="*/ 0 h 84"/>
                  <a:gd name="T6" fmla="*/ 0 w 24"/>
                  <a:gd name="T7" fmla="*/ 20 h 84"/>
                  <a:gd name="T8" fmla="*/ 0 w 24"/>
                  <a:gd name="T9" fmla="*/ 84 h 84"/>
                </a:gdLst>
                <a:ahLst/>
                <a:cxnLst>
                  <a:cxn ang="0">
                    <a:pos x="T0" y="T1"/>
                  </a:cxn>
                  <a:cxn ang="0">
                    <a:pos x="T2" y="T3"/>
                  </a:cxn>
                  <a:cxn ang="0">
                    <a:pos x="T4" y="T5"/>
                  </a:cxn>
                  <a:cxn ang="0">
                    <a:pos x="T6" y="T7"/>
                  </a:cxn>
                  <a:cxn ang="0">
                    <a:pos x="T8" y="T9"/>
                  </a:cxn>
                </a:cxnLst>
                <a:rect l="0" t="0" r="r" b="b"/>
                <a:pathLst>
                  <a:path w="24" h="84">
                    <a:moveTo>
                      <a:pt x="0" y="84"/>
                    </a:moveTo>
                    <a:lnTo>
                      <a:pt x="24" y="84"/>
                    </a:lnTo>
                    <a:lnTo>
                      <a:pt x="24" y="0"/>
                    </a:lnTo>
                    <a:lnTo>
                      <a:pt x="0" y="20"/>
                    </a:lnTo>
                    <a:lnTo>
                      <a:pt x="0"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sp>
            <p:nvSpPr>
              <p:cNvPr id="30" name="Freeform 32"/>
              <p:cNvSpPr/>
              <p:nvPr/>
            </p:nvSpPr>
            <p:spPr bwMode="auto">
              <a:xfrm>
                <a:off x="3448" y="2446"/>
                <a:ext cx="153" cy="92"/>
              </a:xfrm>
              <a:custGeom>
                <a:avLst/>
                <a:gdLst>
                  <a:gd name="T0" fmla="*/ 109 w 153"/>
                  <a:gd name="T1" fmla="*/ 0 h 92"/>
                  <a:gd name="T2" fmla="*/ 129 w 153"/>
                  <a:gd name="T3" fmla="*/ 18 h 92"/>
                  <a:gd name="T4" fmla="*/ 81 w 153"/>
                  <a:gd name="T5" fmla="*/ 60 h 92"/>
                  <a:gd name="T6" fmla="*/ 50 w 153"/>
                  <a:gd name="T7" fmla="*/ 32 h 92"/>
                  <a:gd name="T8" fmla="*/ 0 w 153"/>
                  <a:gd name="T9" fmla="*/ 74 h 92"/>
                  <a:gd name="T10" fmla="*/ 0 w 153"/>
                  <a:gd name="T11" fmla="*/ 92 h 92"/>
                  <a:gd name="T12" fmla="*/ 50 w 153"/>
                  <a:gd name="T13" fmla="*/ 50 h 92"/>
                  <a:gd name="T14" fmla="*/ 81 w 153"/>
                  <a:gd name="T15" fmla="*/ 78 h 92"/>
                  <a:gd name="T16" fmla="*/ 139 w 153"/>
                  <a:gd name="T17" fmla="*/ 28 h 92"/>
                  <a:gd name="T18" fmla="*/ 153 w 153"/>
                  <a:gd name="T19" fmla="*/ 44 h 92"/>
                  <a:gd name="T20" fmla="*/ 153 w 153"/>
                  <a:gd name="T21" fmla="*/ 0 h 92"/>
                  <a:gd name="T22" fmla="*/ 109 w 153"/>
                  <a:gd name="T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92">
                    <a:moveTo>
                      <a:pt x="109" y="0"/>
                    </a:moveTo>
                    <a:lnTo>
                      <a:pt x="129" y="18"/>
                    </a:lnTo>
                    <a:lnTo>
                      <a:pt x="81" y="60"/>
                    </a:lnTo>
                    <a:lnTo>
                      <a:pt x="50" y="32"/>
                    </a:lnTo>
                    <a:lnTo>
                      <a:pt x="0" y="74"/>
                    </a:lnTo>
                    <a:lnTo>
                      <a:pt x="0" y="92"/>
                    </a:lnTo>
                    <a:lnTo>
                      <a:pt x="50" y="50"/>
                    </a:lnTo>
                    <a:lnTo>
                      <a:pt x="81" y="78"/>
                    </a:lnTo>
                    <a:lnTo>
                      <a:pt x="139" y="28"/>
                    </a:lnTo>
                    <a:lnTo>
                      <a:pt x="153" y="44"/>
                    </a:lnTo>
                    <a:lnTo>
                      <a:pt x="153" y="0"/>
                    </a:ln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grpSp>
      </p:grpSp>
      <p:grpSp>
        <p:nvGrpSpPr>
          <p:cNvPr id="31" name="组合 30"/>
          <p:cNvGrpSpPr/>
          <p:nvPr/>
        </p:nvGrpSpPr>
        <p:grpSpPr>
          <a:xfrm>
            <a:off x="3333530" y="3719807"/>
            <a:ext cx="503140" cy="503293"/>
            <a:chOff x="4442738" y="4863221"/>
            <a:chExt cx="670853" cy="671057"/>
          </a:xfrm>
        </p:grpSpPr>
        <p:sp>
          <p:nvSpPr>
            <p:cNvPr id="32" name="Oval 15"/>
            <p:cNvSpPr>
              <a:spLocks noChangeArrowheads="1"/>
            </p:cNvSpPr>
            <p:nvPr/>
          </p:nvSpPr>
          <p:spPr bwMode="auto">
            <a:xfrm>
              <a:off x="4442738" y="4863221"/>
              <a:ext cx="670853" cy="671057"/>
            </a:xfrm>
            <a:prstGeom prst="ellipse">
              <a:avLst/>
            </a:prstGeom>
            <a:solidFill>
              <a:schemeClr val="accent1"/>
            </a:solidFill>
            <a:ln>
              <a:noFill/>
            </a:ln>
            <a:effectLst>
              <a:outerShdw blurRad="63500" algn="ctr" rotWithShape="0">
                <a:prstClr val="black">
                  <a:alpha val="40000"/>
                </a:prstClr>
              </a:outerShdw>
            </a:effectLst>
          </p:spPr>
          <p:txBody>
            <a:bodyPr/>
            <a:lstStyle/>
            <a:p>
              <a:endParaRPr lang="zh-CN" altLang="en-US">
                <a:solidFill>
                  <a:prstClr val="black"/>
                </a:solidFill>
                <a:cs typeface="+mn-ea"/>
              </a:endParaRPr>
            </a:p>
          </p:txBody>
        </p:sp>
        <p:grpSp>
          <p:nvGrpSpPr>
            <p:cNvPr id="33" name="Group 43"/>
            <p:cNvGrpSpPr/>
            <p:nvPr/>
          </p:nvGrpSpPr>
          <p:grpSpPr bwMode="auto">
            <a:xfrm>
              <a:off x="4604992" y="5058409"/>
              <a:ext cx="370125" cy="322305"/>
              <a:chOff x="2125" y="2446"/>
              <a:chExt cx="179" cy="156"/>
            </a:xfrm>
          </p:grpSpPr>
          <p:sp>
            <p:nvSpPr>
              <p:cNvPr id="34" name="Freeform 33"/>
              <p:cNvSpPr>
                <a:spLocks noEditPoints="1"/>
              </p:cNvSpPr>
              <p:nvPr/>
            </p:nvSpPr>
            <p:spPr bwMode="auto">
              <a:xfrm>
                <a:off x="2125" y="2446"/>
                <a:ext cx="124" cy="124"/>
              </a:xfrm>
              <a:custGeom>
                <a:avLst/>
                <a:gdLst>
                  <a:gd name="T0" fmla="*/ 52 w 62"/>
                  <a:gd name="T1" fmla="*/ 42 h 62"/>
                  <a:gd name="T2" fmla="*/ 61 w 62"/>
                  <a:gd name="T3" fmla="*/ 43 h 62"/>
                  <a:gd name="T4" fmla="*/ 62 w 62"/>
                  <a:gd name="T5" fmla="*/ 24 h 62"/>
                  <a:gd name="T6" fmla="*/ 54 w 62"/>
                  <a:gd name="T7" fmla="*/ 24 h 62"/>
                  <a:gd name="T8" fmla="*/ 52 w 62"/>
                  <a:gd name="T9" fmla="*/ 20 h 62"/>
                  <a:gd name="T10" fmla="*/ 51 w 62"/>
                  <a:gd name="T11" fmla="*/ 18 h 62"/>
                  <a:gd name="T12" fmla="*/ 56 w 62"/>
                  <a:gd name="T13" fmla="*/ 12 h 62"/>
                  <a:gd name="T14" fmla="*/ 40 w 62"/>
                  <a:gd name="T15" fmla="*/ 2 h 62"/>
                  <a:gd name="T16" fmla="*/ 36 w 62"/>
                  <a:gd name="T17" fmla="*/ 8 h 62"/>
                  <a:gd name="T18" fmla="*/ 29 w 62"/>
                  <a:gd name="T19" fmla="*/ 7 h 62"/>
                  <a:gd name="T20" fmla="*/ 26 w 62"/>
                  <a:gd name="T21" fmla="*/ 0 h 62"/>
                  <a:gd name="T22" fmla="*/ 9 w 62"/>
                  <a:gd name="T23" fmla="*/ 9 h 62"/>
                  <a:gd name="T24" fmla="*/ 12 w 62"/>
                  <a:gd name="T25" fmla="*/ 15 h 62"/>
                  <a:gd name="T26" fmla="*/ 9 w 62"/>
                  <a:gd name="T27" fmla="*/ 21 h 62"/>
                  <a:gd name="T28" fmla="*/ 1 w 62"/>
                  <a:gd name="T29" fmla="*/ 20 h 62"/>
                  <a:gd name="T30" fmla="*/ 0 w 62"/>
                  <a:gd name="T31" fmla="*/ 39 h 62"/>
                  <a:gd name="T32" fmla="*/ 8 w 62"/>
                  <a:gd name="T33" fmla="*/ 39 h 62"/>
                  <a:gd name="T34" fmla="*/ 9 w 62"/>
                  <a:gd name="T35" fmla="*/ 42 h 62"/>
                  <a:gd name="T36" fmla="*/ 11 w 62"/>
                  <a:gd name="T37" fmla="*/ 45 h 62"/>
                  <a:gd name="T38" fmla="*/ 6 w 62"/>
                  <a:gd name="T39" fmla="*/ 51 h 62"/>
                  <a:gd name="T40" fmla="*/ 22 w 62"/>
                  <a:gd name="T41" fmla="*/ 61 h 62"/>
                  <a:gd name="T42" fmla="*/ 26 w 62"/>
                  <a:gd name="T43" fmla="*/ 55 h 62"/>
                  <a:gd name="T44" fmla="*/ 32 w 62"/>
                  <a:gd name="T45" fmla="*/ 55 h 62"/>
                  <a:gd name="T46" fmla="*/ 36 w 62"/>
                  <a:gd name="T47" fmla="*/ 62 h 62"/>
                  <a:gd name="T48" fmla="*/ 53 w 62"/>
                  <a:gd name="T49" fmla="*/ 54 h 62"/>
                  <a:gd name="T50" fmla="*/ 49 w 62"/>
                  <a:gd name="T51" fmla="*/ 47 h 62"/>
                  <a:gd name="T52" fmla="*/ 52 w 62"/>
                  <a:gd name="T53" fmla="*/ 42 h 62"/>
                  <a:gd name="T54" fmla="*/ 35 w 62"/>
                  <a:gd name="T55" fmla="*/ 40 h 62"/>
                  <a:gd name="T56" fmla="*/ 22 w 62"/>
                  <a:gd name="T57" fmla="*/ 36 h 62"/>
                  <a:gd name="T58" fmla="*/ 26 w 62"/>
                  <a:gd name="T59" fmla="*/ 22 h 62"/>
                  <a:gd name="T60" fmla="*/ 40 w 62"/>
                  <a:gd name="T61" fmla="*/ 27 h 62"/>
                  <a:gd name="T62" fmla="*/ 35 w 62"/>
                  <a:gd name="T63"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62">
                    <a:moveTo>
                      <a:pt x="52" y="42"/>
                    </a:moveTo>
                    <a:cubicBezTo>
                      <a:pt x="61" y="43"/>
                      <a:pt x="61" y="43"/>
                      <a:pt x="61" y="43"/>
                    </a:cubicBezTo>
                    <a:cubicBezTo>
                      <a:pt x="62" y="24"/>
                      <a:pt x="62" y="24"/>
                      <a:pt x="62" y="24"/>
                    </a:cubicBezTo>
                    <a:cubicBezTo>
                      <a:pt x="54" y="24"/>
                      <a:pt x="54" y="24"/>
                      <a:pt x="54" y="24"/>
                    </a:cubicBezTo>
                    <a:cubicBezTo>
                      <a:pt x="53" y="23"/>
                      <a:pt x="53" y="21"/>
                      <a:pt x="52" y="20"/>
                    </a:cubicBezTo>
                    <a:cubicBezTo>
                      <a:pt x="52" y="20"/>
                      <a:pt x="52" y="19"/>
                      <a:pt x="51" y="18"/>
                    </a:cubicBezTo>
                    <a:cubicBezTo>
                      <a:pt x="56" y="12"/>
                      <a:pt x="56" y="12"/>
                      <a:pt x="56" y="12"/>
                    </a:cubicBezTo>
                    <a:cubicBezTo>
                      <a:pt x="40" y="2"/>
                      <a:pt x="40" y="2"/>
                      <a:pt x="40" y="2"/>
                    </a:cubicBezTo>
                    <a:cubicBezTo>
                      <a:pt x="36" y="8"/>
                      <a:pt x="36" y="8"/>
                      <a:pt x="36" y="8"/>
                    </a:cubicBezTo>
                    <a:cubicBezTo>
                      <a:pt x="34" y="7"/>
                      <a:pt x="32" y="7"/>
                      <a:pt x="29" y="7"/>
                    </a:cubicBezTo>
                    <a:cubicBezTo>
                      <a:pt x="26" y="0"/>
                      <a:pt x="26" y="0"/>
                      <a:pt x="26" y="0"/>
                    </a:cubicBezTo>
                    <a:cubicBezTo>
                      <a:pt x="9" y="9"/>
                      <a:pt x="9" y="9"/>
                      <a:pt x="9" y="9"/>
                    </a:cubicBezTo>
                    <a:cubicBezTo>
                      <a:pt x="12" y="15"/>
                      <a:pt x="12" y="15"/>
                      <a:pt x="12" y="15"/>
                    </a:cubicBezTo>
                    <a:cubicBezTo>
                      <a:pt x="11" y="17"/>
                      <a:pt x="10" y="19"/>
                      <a:pt x="9" y="21"/>
                    </a:cubicBezTo>
                    <a:cubicBezTo>
                      <a:pt x="1" y="20"/>
                      <a:pt x="1" y="20"/>
                      <a:pt x="1" y="20"/>
                    </a:cubicBezTo>
                    <a:cubicBezTo>
                      <a:pt x="0" y="39"/>
                      <a:pt x="0" y="39"/>
                      <a:pt x="0" y="39"/>
                    </a:cubicBezTo>
                    <a:cubicBezTo>
                      <a:pt x="8" y="39"/>
                      <a:pt x="8" y="39"/>
                      <a:pt x="8" y="39"/>
                    </a:cubicBezTo>
                    <a:cubicBezTo>
                      <a:pt x="8" y="40"/>
                      <a:pt x="8" y="41"/>
                      <a:pt x="9" y="42"/>
                    </a:cubicBezTo>
                    <a:cubicBezTo>
                      <a:pt x="9" y="43"/>
                      <a:pt x="10" y="44"/>
                      <a:pt x="11" y="45"/>
                    </a:cubicBezTo>
                    <a:cubicBezTo>
                      <a:pt x="6" y="51"/>
                      <a:pt x="6" y="51"/>
                      <a:pt x="6" y="51"/>
                    </a:cubicBezTo>
                    <a:cubicBezTo>
                      <a:pt x="22" y="61"/>
                      <a:pt x="22" y="61"/>
                      <a:pt x="22" y="61"/>
                    </a:cubicBezTo>
                    <a:cubicBezTo>
                      <a:pt x="26" y="55"/>
                      <a:pt x="26" y="55"/>
                      <a:pt x="26" y="55"/>
                    </a:cubicBezTo>
                    <a:cubicBezTo>
                      <a:pt x="28" y="55"/>
                      <a:pt x="30" y="55"/>
                      <a:pt x="32" y="55"/>
                    </a:cubicBezTo>
                    <a:cubicBezTo>
                      <a:pt x="36" y="62"/>
                      <a:pt x="36" y="62"/>
                      <a:pt x="36" y="62"/>
                    </a:cubicBezTo>
                    <a:cubicBezTo>
                      <a:pt x="53" y="54"/>
                      <a:pt x="53" y="54"/>
                      <a:pt x="53" y="54"/>
                    </a:cubicBezTo>
                    <a:cubicBezTo>
                      <a:pt x="49" y="47"/>
                      <a:pt x="49" y="47"/>
                      <a:pt x="49" y="47"/>
                    </a:cubicBezTo>
                    <a:cubicBezTo>
                      <a:pt x="50" y="45"/>
                      <a:pt x="51" y="44"/>
                      <a:pt x="52" y="42"/>
                    </a:cubicBezTo>
                    <a:close/>
                    <a:moveTo>
                      <a:pt x="35" y="40"/>
                    </a:moveTo>
                    <a:cubicBezTo>
                      <a:pt x="30" y="42"/>
                      <a:pt x="24" y="40"/>
                      <a:pt x="22" y="36"/>
                    </a:cubicBezTo>
                    <a:cubicBezTo>
                      <a:pt x="19" y="31"/>
                      <a:pt x="21" y="25"/>
                      <a:pt x="26" y="22"/>
                    </a:cubicBezTo>
                    <a:cubicBezTo>
                      <a:pt x="31" y="20"/>
                      <a:pt x="37" y="22"/>
                      <a:pt x="40" y="27"/>
                    </a:cubicBezTo>
                    <a:cubicBezTo>
                      <a:pt x="42" y="32"/>
                      <a:pt x="40" y="37"/>
                      <a:pt x="35"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sp>
            <p:nvSpPr>
              <p:cNvPr id="35" name="Freeform 34"/>
              <p:cNvSpPr>
                <a:spLocks noEditPoints="1"/>
              </p:cNvSpPr>
              <p:nvPr/>
            </p:nvSpPr>
            <p:spPr bwMode="auto">
              <a:xfrm>
                <a:off x="2239" y="2540"/>
                <a:ext cx="65" cy="62"/>
              </a:xfrm>
              <a:custGeom>
                <a:avLst/>
                <a:gdLst>
                  <a:gd name="T0" fmla="*/ 29 w 33"/>
                  <a:gd name="T1" fmla="*/ 16 h 31"/>
                  <a:gd name="T2" fmla="*/ 33 w 33"/>
                  <a:gd name="T3" fmla="*/ 14 h 31"/>
                  <a:gd name="T4" fmla="*/ 29 w 33"/>
                  <a:gd name="T5" fmla="*/ 5 h 31"/>
                  <a:gd name="T6" fmla="*/ 26 w 33"/>
                  <a:gd name="T7" fmla="*/ 7 h 31"/>
                  <a:gd name="T8" fmla="*/ 24 w 33"/>
                  <a:gd name="T9" fmla="*/ 6 h 31"/>
                  <a:gd name="T10" fmla="*/ 23 w 33"/>
                  <a:gd name="T11" fmla="*/ 5 h 31"/>
                  <a:gd name="T12" fmla="*/ 24 w 33"/>
                  <a:gd name="T13" fmla="*/ 1 h 31"/>
                  <a:gd name="T14" fmla="*/ 14 w 33"/>
                  <a:gd name="T15" fmla="*/ 0 h 31"/>
                  <a:gd name="T16" fmla="*/ 14 w 33"/>
                  <a:gd name="T17" fmla="*/ 4 h 31"/>
                  <a:gd name="T18" fmla="*/ 11 w 33"/>
                  <a:gd name="T19" fmla="*/ 5 h 31"/>
                  <a:gd name="T20" fmla="*/ 7 w 33"/>
                  <a:gd name="T21" fmla="*/ 2 h 31"/>
                  <a:gd name="T22" fmla="*/ 2 w 33"/>
                  <a:gd name="T23" fmla="*/ 10 h 31"/>
                  <a:gd name="T24" fmla="*/ 5 w 33"/>
                  <a:gd name="T25" fmla="*/ 12 h 31"/>
                  <a:gd name="T26" fmla="*/ 4 w 33"/>
                  <a:gd name="T27" fmla="*/ 15 h 31"/>
                  <a:gd name="T28" fmla="*/ 0 w 33"/>
                  <a:gd name="T29" fmla="*/ 17 h 31"/>
                  <a:gd name="T30" fmla="*/ 4 w 33"/>
                  <a:gd name="T31" fmla="*/ 26 h 31"/>
                  <a:gd name="T32" fmla="*/ 8 w 33"/>
                  <a:gd name="T33" fmla="*/ 24 h 31"/>
                  <a:gd name="T34" fmla="*/ 9 w 33"/>
                  <a:gd name="T35" fmla="*/ 25 h 31"/>
                  <a:gd name="T36" fmla="*/ 10 w 33"/>
                  <a:gd name="T37" fmla="*/ 26 h 31"/>
                  <a:gd name="T38" fmla="*/ 10 w 33"/>
                  <a:gd name="T39" fmla="*/ 30 h 31"/>
                  <a:gd name="T40" fmla="*/ 19 w 33"/>
                  <a:gd name="T41" fmla="*/ 31 h 31"/>
                  <a:gd name="T42" fmla="*/ 20 w 33"/>
                  <a:gd name="T43" fmla="*/ 27 h 31"/>
                  <a:gd name="T44" fmla="*/ 23 w 33"/>
                  <a:gd name="T45" fmla="*/ 26 h 31"/>
                  <a:gd name="T46" fmla="*/ 26 w 33"/>
                  <a:gd name="T47" fmla="*/ 29 h 31"/>
                  <a:gd name="T48" fmla="*/ 32 w 33"/>
                  <a:gd name="T49" fmla="*/ 21 h 31"/>
                  <a:gd name="T50" fmla="*/ 29 w 33"/>
                  <a:gd name="T51" fmla="*/ 19 h 31"/>
                  <a:gd name="T52" fmla="*/ 29 w 33"/>
                  <a:gd name="T53" fmla="*/ 16 h 31"/>
                  <a:gd name="T54" fmla="*/ 21 w 33"/>
                  <a:gd name="T55" fmla="*/ 18 h 31"/>
                  <a:gd name="T56" fmla="*/ 13 w 33"/>
                  <a:gd name="T57" fmla="*/ 19 h 31"/>
                  <a:gd name="T58" fmla="*/ 12 w 33"/>
                  <a:gd name="T59" fmla="*/ 12 h 31"/>
                  <a:gd name="T60" fmla="*/ 20 w 33"/>
                  <a:gd name="T61" fmla="*/ 11 h 31"/>
                  <a:gd name="T62" fmla="*/ 21 w 33"/>
                  <a:gd name="T6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31">
                    <a:moveTo>
                      <a:pt x="29" y="16"/>
                    </a:moveTo>
                    <a:cubicBezTo>
                      <a:pt x="33" y="14"/>
                      <a:pt x="33" y="14"/>
                      <a:pt x="33" y="14"/>
                    </a:cubicBezTo>
                    <a:cubicBezTo>
                      <a:pt x="29" y="5"/>
                      <a:pt x="29" y="5"/>
                      <a:pt x="29" y="5"/>
                    </a:cubicBezTo>
                    <a:cubicBezTo>
                      <a:pt x="26" y="7"/>
                      <a:pt x="26" y="7"/>
                      <a:pt x="26" y="7"/>
                    </a:cubicBezTo>
                    <a:cubicBezTo>
                      <a:pt x="25" y="6"/>
                      <a:pt x="25" y="6"/>
                      <a:pt x="24" y="6"/>
                    </a:cubicBezTo>
                    <a:cubicBezTo>
                      <a:pt x="24" y="5"/>
                      <a:pt x="23" y="5"/>
                      <a:pt x="23" y="5"/>
                    </a:cubicBezTo>
                    <a:cubicBezTo>
                      <a:pt x="24" y="1"/>
                      <a:pt x="24" y="1"/>
                      <a:pt x="24" y="1"/>
                    </a:cubicBezTo>
                    <a:cubicBezTo>
                      <a:pt x="14" y="0"/>
                      <a:pt x="14" y="0"/>
                      <a:pt x="14" y="0"/>
                    </a:cubicBezTo>
                    <a:cubicBezTo>
                      <a:pt x="14" y="4"/>
                      <a:pt x="14" y="4"/>
                      <a:pt x="14" y="4"/>
                    </a:cubicBezTo>
                    <a:cubicBezTo>
                      <a:pt x="13" y="4"/>
                      <a:pt x="12" y="4"/>
                      <a:pt x="11" y="5"/>
                    </a:cubicBezTo>
                    <a:cubicBezTo>
                      <a:pt x="7" y="2"/>
                      <a:pt x="7" y="2"/>
                      <a:pt x="7" y="2"/>
                    </a:cubicBezTo>
                    <a:cubicBezTo>
                      <a:pt x="2" y="10"/>
                      <a:pt x="2" y="10"/>
                      <a:pt x="2" y="10"/>
                    </a:cubicBezTo>
                    <a:cubicBezTo>
                      <a:pt x="5" y="12"/>
                      <a:pt x="5" y="12"/>
                      <a:pt x="5" y="12"/>
                    </a:cubicBezTo>
                    <a:cubicBezTo>
                      <a:pt x="4" y="13"/>
                      <a:pt x="4" y="14"/>
                      <a:pt x="4" y="15"/>
                    </a:cubicBezTo>
                    <a:cubicBezTo>
                      <a:pt x="0" y="17"/>
                      <a:pt x="0" y="17"/>
                      <a:pt x="0" y="17"/>
                    </a:cubicBezTo>
                    <a:cubicBezTo>
                      <a:pt x="4" y="26"/>
                      <a:pt x="4" y="26"/>
                      <a:pt x="4" y="26"/>
                    </a:cubicBezTo>
                    <a:cubicBezTo>
                      <a:pt x="8" y="24"/>
                      <a:pt x="8" y="24"/>
                      <a:pt x="8" y="24"/>
                    </a:cubicBezTo>
                    <a:cubicBezTo>
                      <a:pt x="8" y="24"/>
                      <a:pt x="9" y="25"/>
                      <a:pt x="9" y="25"/>
                    </a:cubicBezTo>
                    <a:cubicBezTo>
                      <a:pt x="10" y="25"/>
                      <a:pt x="10" y="26"/>
                      <a:pt x="10" y="26"/>
                    </a:cubicBezTo>
                    <a:cubicBezTo>
                      <a:pt x="10" y="30"/>
                      <a:pt x="10" y="30"/>
                      <a:pt x="10" y="30"/>
                    </a:cubicBezTo>
                    <a:cubicBezTo>
                      <a:pt x="19" y="31"/>
                      <a:pt x="19" y="31"/>
                      <a:pt x="19" y="31"/>
                    </a:cubicBezTo>
                    <a:cubicBezTo>
                      <a:pt x="20" y="27"/>
                      <a:pt x="20" y="27"/>
                      <a:pt x="20" y="27"/>
                    </a:cubicBezTo>
                    <a:cubicBezTo>
                      <a:pt x="21" y="27"/>
                      <a:pt x="22" y="26"/>
                      <a:pt x="23" y="26"/>
                    </a:cubicBezTo>
                    <a:cubicBezTo>
                      <a:pt x="26" y="29"/>
                      <a:pt x="26" y="29"/>
                      <a:pt x="26" y="29"/>
                    </a:cubicBezTo>
                    <a:cubicBezTo>
                      <a:pt x="32" y="21"/>
                      <a:pt x="32" y="21"/>
                      <a:pt x="32" y="21"/>
                    </a:cubicBezTo>
                    <a:cubicBezTo>
                      <a:pt x="29" y="19"/>
                      <a:pt x="29" y="19"/>
                      <a:pt x="29" y="19"/>
                    </a:cubicBezTo>
                    <a:cubicBezTo>
                      <a:pt x="29" y="18"/>
                      <a:pt x="29" y="17"/>
                      <a:pt x="29" y="16"/>
                    </a:cubicBezTo>
                    <a:close/>
                    <a:moveTo>
                      <a:pt x="21" y="18"/>
                    </a:moveTo>
                    <a:cubicBezTo>
                      <a:pt x="19" y="21"/>
                      <a:pt x="16" y="21"/>
                      <a:pt x="13" y="19"/>
                    </a:cubicBezTo>
                    <a:cubicBezTo>
                      <a:pt x="11" y="18"/>
                      <a:pt x="11" y="15"/>
                      <a:pt x="12" y="12"/>
                    </a:cubicBezTo>
                    <a:cubicBezTo>
                      <a:pt x="14" y="10"/>
                      <a:pt x="17" y="10"/>
                      <a:pt x="20" y="11"/>
                    </a:cubicBezTo>
                    <a:cubicBezTo>
                      <a:pt x="22" y="13"/>
                      <a:pt x="22" y="16"/>
                      <a:pt x="21"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grpSp>
      </p:grpSp>
      <p:grpSp>
        <p:nvGrpSpPr>
          <p:cNvPr id="38" name="组合 37"/>
          <p:cNvGrpSpPr/>
          <p:nvPr/>
        </p:nvGrpSpPr>
        <p:grpSpPr>
          <a:xfrm>
            <a:off x="5719014" y="2772752"/>
            <a:ext cx="503140" cy="503293"/>
            <a:chOff x="7623383" y="3600481"/>
            <a:chExt cx="670853" cy="671057"/>
          </a:xfrm>
        </p:grpSpPr>
        <p:sp>
          <p:nvSpPr>
            <p:cNvPr id="39" name="Oval 13"/>
            <p:cNvSpPr>
              <a:spLocks noChangeArrowheads="1"/>
            </p:cNvSpPr>
            <p:nvPr/>
          </p:nvSpPr>
          <p:spPr bwMode="auto">
            <a:xfrm>
              <a:off x="7623383" y="3600481"/>
              <a:ext cx="670853" cy="671057"/>
            </a:xfrm>
            <a:prstGeom prst="ellipse">
              <a:avLst/>
            </a:prstGeom>
            <a:solidFill>
              <a:schemeClr val="accent1"/>
            </a:solidFill>
            <a:ln>
              <a:noFill/>
            </a:ln>
            <a:effectLst>
              <a:outerShdw blurRad="63500" algn="ctr" rotWithShape="0">
                <a:prstClr val="black">
                  <a:alpha val="40000"/>
                </a:prstClr>
              </a:outerShdw>
            </a:effectLst>
          </p:spPr>
          <p:txBody>
            <a:bodyPr/>
            <a:lstStyle/>
            <a:p>
              <a:endParaRPr lang="zh-CN" altLang="en-US">
                <a:solidFill>
                  <a:prstClr val="black"/>
                </a:solidFill>
                <a:cs typeface="+mn-ea"/>
              </a:endParaRPr>
            </a:p>
          </p:txBody>
        </p:sp>
        <p:grpSp>
          <p:nvGrpSpPr>
            <p:cNvPr id="40" name="Group 41"/>
            <p:cNvGrpSpPr/>
            <p:nvPr/>
          </p:nvGrpSpPr>
          <p:grpSpPr bwMode="auto">
            <a:xfrm>
              <a:off x="7896019" y="3807088"/>
              <a:ext cx="125579" cy="257845"/>
              <a:chOff x="3782" y="1791"/>
              <a:chExt cx="76" cy="156"/>
            </a:xfrm>
          </p:grpSpPr>
          <p:sp>
            <p:nvSpPr>
              <p:cNvPr id="41" name="Freeform 35"/>
              <p:cNvSpPr/>
              <p:nvPr/>
            </p:nvSpPr>
            <p:spPr bwMode="auto">
              <a:xfrm>
                <a:off x="3798" y="1791"/>
                <a:ext cx="44" cy="102"/>
              </a:xfrm>
              <a:custGeom>
                <a:avLst/>
                <a:gdLst>
                  <a:gd name="T0" fmla="*/ 22 w 22"/>
                  <a:gd name="T1" fmla="*/ 10 h 51"/>
                  <a:gd name="T2" fmla="*/ 11 w 22"/>
                  <a:gd name="T3" fmla="*/ 0 h 51"/>
                  <a:gd name="T4" fmla="*/ 11 w 22"/>
                  <a:gd name="T5" fmla="*/ 0 h 51"/>
                  <a:gd name="T6" fmla="*/ 0 w 22"/>
                  <a:gd name="T7" fmla="*/ 10 h 51"/>
                  <a:gd name="T8" fmla="*/ 0 w 22"/>
                  <a:gd name="T9" fmla="*/ 40 h 51"/>
                  <a:gd name="T10" fmla="*/ 11 w 22"/>
                  <a:gd name="T11" fmla="*/ 51 h 51"/>
                  <a:gd name="T12" fmla="*/ 11 w 22"/>
                  <a:gd name="T13" fmla="*/ 51 h 51"/>
                  <a:gd name="T14" fmla="*/ 22 w 22"/>
                  <a:gd name="T15" fmla="*/ 40 h 51"/>
                  <a:gd name="T16" fmla="*/ 22 w 22"/>
                  <a:gd name="T1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22" y="10"/>
                    </a:moveTo>
                    <a:cubicBezTo>
                      <a:pt x="22" y="4"/>
                      <a:pt x="17" y="0"/>
                      <a:pt x="11" y="0"/>
                    </a:cubicBezTo>
                    <a:cubicBezTo>
                      <a:pt x="11" y="0"/>
                      <a:pt x="11" y="0"/>
                      <a:pt x="11" y="0"/>
                    </a:cubicBezTo>
                    <a:cubicBezTo>
                      <a:pt x="5" y="0"/>
                      <a:pt x="0" y="4"/>
                      <a:pt x="0" y="10"/>
                    </a:cubicBezTo>
                    <a:cubicBezTo>
                      <a:pt x="0" y="40"/>
                      <a:pt x="0" y="40"/>
                      <a:pt x="0" y="40"/>
                    </a:cubicBezTo>
                    <a:cubicBezTo>
                      <a:pt x="0" y="46"/>
                      <a:pt x="5" y="51"/>
                      <a:pt x="11" y="51"/>
                    </a:cubicBezTo>
                    <a:cubicBezTo>
                      <a:pt x="11" y="51"/>
                      <a:pt x="11" y="51"/>
                      <a:pt x="11" y="51"/>
                    </a:cubicBezTo>
                    <a:cubicBezTo>
                      <a:pt x="17" y="51"/>
                      <a:pt x="22" y="46"/>
                      <a:pt x="22" y="40"/>
                    </a:cubicBezTo>
                    <a:lnTo>
                      <a:pt x="22"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sp>
            <p:nvSpPr>
              <p:cNvPr id="42" name="Freeform 36"/>
              <p:cNvSpPr/>
              <p:nvPr/>
            </p:nvSpPr>
            <p:spPr bwMode="auto">
              <a:xfrm>
                <a:off x="3782" y="1871"/>
                <a:ext cx="76" cy="76"/>
              </a:xfrm>
              <a:custGeom>
                <a:avLst/>
                <a:gdLst>
                  <a:gd name="T0" fmla="*/ 38 w 38"/>
                  <a:gd name="T1" fmla="*/ 0 h 38"/>
                  <a:gd name="T2" fmla="*/ 38 w 38"/>
                  <a:gd name="T3" fmla="*/ 0 h 38"/>
                  <a:gd name="T4" fmla="*/ 34 w 38"/>
                  <a:gd name="T5" fmla="*/ 0 h 38"/>
                  <a:gd name="T6" fmla="*/ 34 w 38"/>
                  <a:gd name="T7" fmla="*/ 0 h 38"/>
                  <a:gd name="T8" fmla="*/ 19 w 38"/>
                  <a:gd name="T9" fmla="*/ 15 h 38"/>
                  <a:gd name="T10" fmla="*/ 4 w 38"/>
                  <a:gd name="T11" fmla="*/ 0 h 38"/>
                  <a:gd name="T12" fmla="*/ 4 w 38"/>
                  <a:gd name="T13" fmla="*/ 0 h 38"/>
                  <a:gd name="T14" fmla="*/ 0 w 38"/>
                  <a:gd name="T15" fmla="*/ 0 h 38"/>
                  <a:gd name="T16" fmla="*/ 0 w 38"/>
                  <a:gd name="T17" fmla="*/ 0 h 38"/>
                  <a:gd name="T18" fmla="*/ 17 w 38"/>
                  <a:gd name="T19" fmla="*/ 19 h 38"/>
                  <a:gd name="T20" fmla="*/ 17 w 38"/>
                  <a:gd name="T21" fmla="*/ 32 h 38"/>
                  <a:gd name="T22" fmla="*/ 7 w 38"/>
                  <a:gd name="T23" fmla="*/ 38 h 38"/>
                  <a:gd name="T24" fmla="*/ 30 w 38"/>
                  <a:gd name="T25" fmla="*/ 38 h 38"/>
                  <a:gd name="T26" fmla="*/ 21 w 38"/>
                  <a:gd name="T27" fmla="*/ 32 h 38"/>
                  <a:gd name="T28" fmla="*/ 21 w 38"/>
                  <a:gd name="T29" fmla="*/ 19 h 38"/>
                  <a:gd name="T30" fmla="*/ 38 w 38"/>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8">
                    <a:moveTo>
                      <a:pt x="38" y="0"/>
                    </a:moveTo>
                    <a:cubicBezTo>
                      <a:pt x="38" y="0"/>
                      <a:pt x="38" y="0"/>
                      <a:pt x="38" y="0"/>
                    </a:cubicBezTo>
                    <a:cubicBezTo>
                      <a:pt x="34" y="0"/>
                      <a:pt x="34" y="0"/>
                      <a:pt x="34" y="0"/>
                    </a:cubicBezTo>
                    <a:cubicBezTo>
                      <a:pt x="34" y="0"/>
                      <a:pt x="34" y="0"/>
                      <a:pt x="34" y="0"/>
                    </a:cubicBezTo>
                    <a:cubicBezTo>
                      <a:pt x="34" y="9"/>
                      <a:pt x="27" y="15"/>
                      <a:pt x="19" y="15"/>
                    </a:cubicBezTo>
                    <a:cubicBezTo>
                      <a:pt x="11" y="15"/>
                      <a:pt x="4" y="9"/>
                      <a:pt x="4" y="0"/>
                    </a:cubicBezTo>
                    <a:cubicBezTo>
                      <a:pt x="4" y="0"/>
                      <a:pt x="4" y="0"/>
                      <a:pt x="4" y="0"/>
                    </a:cubicBezTo>
                    <a:cubicBezTo>
                      <a:pt x="0" y="0"/>
                      <a:pt x="0" y="0"/>
                      <a:pt x="0" y="0"/>
                    </a:cubicBezTo>
                    <a:cubicBezTo>
                      <a:pt x="0" y="0"/>
                      <a:pt x="0" y="0"/>
                      <a:pt x="0" y="0"/>
                    </a:cubicBezTo>
                    <a:cubicBezTo>
                      <a:pt x="0" y="10"/>
                      <a:pt x="7" y="18"/>
                      <a:pt x="17" y="19"/>
                    </a:cubicBezTo>
                    <a:cubicBezTo>
                      <a:pt x="17" y="32"/>
                      <a:pt x="17" y="32"/>
                      <a:pt x="17" y="32"/>
                    </a:cubicBezTo>
                    <a:cubicBezTo>
                      <a:pt x="11" y="32"/>
                      <a:pt x="7" y="35"/>
                      <a:pt x="7" y="38"/>
                    </a:cubicBezTo>
                    <a:cubicBezTo>
                      <a:pt x="30" y="38"/>
                      <a:pt x="30" y="38"/>
                      <a:pt x="30" y="38"/>
                    </a:cubicBezTo>
                    <a:cubicBezTo>
                      <a:pt x="30" y="35"/>
                      <a:pt x="26" y="32"/>
                      <a:pt x="21" y="32"/>
                    </a:cubicBezTo>
                    <a:cubicBezTo>
                      <a:pt x="21" y="19"/>
                      <a:pt x="21" y="19"/>
                      <a:pt x="21" y="19"/>
                    </a:cubicBezTo>
                    <a:cubicBezTo>
                      <a:pt x="31" y="18"/>
                      <a:pt x="38" y="10"/>
                      <a:pt x="3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grpSp>
      </p:grpSp>
      <p:grpSp>
        <p:nvGrpSpPr>
          <p:cNvPr id="43" name="组合 42"/>
          <p:cNvGrpSpPr/>
          <p:nvPr/>
        </p:nvGrpSpPr>
        <p:grpSpPr>
          <a:xfrm>
            <a:off x="3636852" y="2101844"/>
            <a:ext cx="1873250" cy="3041001"/>
            <a:chOff x="4847167" y="2705937"/>
            <a:chExt cx="2497667" cy="4054669"/>
          </a:xfrm>
          <a:solidFill>
            <a:schemeClr val="accent1"/>
          </a:solidFill>
        </p:grpSpPr>
        <p:grpSp>
          <p:nvGrpSpPr>
            <p:cNvPr id="44" name="Group 48"/>
            <p:cNvGrpSpPr/>
            <p:nvPr/>
          </p:nvGrpSpPr>
          <p:grpSpPr bwMode="auto">
            <a:xfrm>
              <a:off x="5400276" y="3380513"/>
              <a:ext cx="1397800" cy="1149280"/>
              <a:chOff x="2508" y="1534"/>
              <a:chExt cx="747" cy="614"/>
            </a:xfrm>
            <a:grpFill/>
          </p:grpSpPr>
          <p:sp>
            <p:nvSpPr>
              <p:cNvPr id="49" name="Freeform 37"/>
              <p:cNvSpPr/>
              <p:nvPr/>
            </p:nvSpPr>
            <p:spPr bwMode="auto">
              <a:xfrm>
                <a:off x="2669" y="1670"/>
                <a:ext cx="424" cy="478"/>
              </a:xfrm>
              <a:custGeom>
                <a:avLst/>
                <a:gdLst>
                  <a:gd name="T0" fmla="*/ 213 w 213"/>
                  <a:gd name="T1" fmla="*/ 106 h 240"/>
                  <a:gd name="T2" fmla="*/ 205 w 213"/>
                  <a:gd name="T3" fmla="*/ 88 h 240"/>
                  <a:gd name="T4" fmla="*/ 125 w 213"/>
                  <a:gd name="T5" fmla="*/ 10 h 240"/>
                  <a:gd name="T6" fmla="*/ 88 w 213"/>
                  <a:gd name="T7" fmla="*/ 10 h 240"/>
                  <a:gd name="T8" fmla="*/ 8 w 213"/>
                  <a:gd name="T9" fmla="*/ 88 h 240"/>
                  <a:gd name="T10" fmla="*/ 0 w 213"/>
                  <a:gd name="T11" fmla="*/ 106 h 240"/>
                  <a:gd name="T12" fmla="*/ 0 w 213"/>
                  <a:gd name="T13" fmla="*/ 106 h 240"/>
                  <a:gd name="T14" fmla="*/ 0 w 213"/>
                  <a:gd name="T15" fmla="*/ 208 h 240"/>
                  <a:gd name="T16" fmla="*/ 33 w 213"/>
                  <a:gd name="T17" fmla="*/ 240 h 240"/>
                  <a:gd name="T18" fmla="*/ 62 w 213"/>
                  <a:gd name="T19" fmla="*/ 240 h 240"/>
                  <a:gd name="T20" fmla="*/ 62 w 213"/>
                  <a:gd name="T21" fmla="*/ 165 h 240"/>
                  <a:gd name="T22" fmla="*/ 96 w 213"/>
                  <a:gd name="T23" fmla="*/ 132 h 240"/>
                  <a:gd name="T24" fmla="*/ 119 w 213"/>
                  <a:gd name="T25" fmla="*/ 132 h 240"/>
                  <a:gd name="T26" fmla="*/ 153 w 213"/>
                  <a:gd name="T27" fmla="*/ 165 h 240"/>
                  <a:gd name="T28" fmla="*/ 153 w 213"/>
                  <a:gd name="T29" fmla="*/ 240 h 240"/>
                  <a:gd name="T30" fmla="*/ 180 w 213"/>
                  <a:gd name="T31" fmla="*/ 240 h 240"/>
                  <a:gd name="T32" fmla="*/ 213 w 213"/>
                  <a:gd name="T33" fmla="*/ 208 h 240"/>
                  <a:gd name="T34" fmla="*/ 213 w 213"/>
                  <a:gd name="T35" fmla="*/ 10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240">
                    <a:moveTo>
                      <a:pt x="213" y="106"/>
                    </a:moveTo>
                    <a:cubicBezTo>
                      <a:pt x="213" y="99"/>
                      <a:pt x="210" y="93"/>
                      <a:pt x="205" y="88"/>
                    </a:cubicBezTo>
                    <a:cubicBezTo>
                      <a:pt x="125" y="10"/>
                      <a:pt x="125" y="10"/>
                      <a:pt x="125" y="10"/>
                    </a:cubicBezTo>
                    <a:cubicBezTo>
                      <a:pt x="115" y="0"/>
                      <a:pt x="98" y="0"/>
                      <a:pt x="88" y="10"/>
                    </a:cubicBezTo>
                    <a:cubicBezTo>
                      <a:pt x="8" y="88"/>
                      <a:pt x="8" y="88"/>
                      <a:pt x="8" y="88"/>
                    </a:cubicBezTo>
                    <a:cubicBezTo>
                      <a:pt x="3" y="93"/>
                      <a:pt x="0" y="99"/>
                      <a:pt x="0" y="106"/>
                    </a:cubicBezTo>
                    <a:cubicBezTo>
                      <a:pt x="0" y="106"/>
                      <a:pt x="0" y="106"/>
                      <a:pt x="0" y="106"/>
                    </a:cubicBezTo>
                    <a:cubicBezTo>
                      <a:pt x="0" y="208"/>
                      <a:pt x="0" y="208"/>
                      <a:pt x="0" y="208"/>
                    </a:cubicBezTo>
                    <a:cubicBezTo>
                      <a:pt x="0" y="226"/>
                      <a:pt x="15" y="240"/>
                      <a:pt x="33" y="240"/>
                    </a:cubicBezTo>
                    <a:cubicBezTo>
                      <a:pt x="62" y="240"/>
                      <a:pt x="62" y="240"/>
                      <a:pt x="62" y="240"/>
                    </a:cubicBezTo>
                    <a:cubicBezTo>
                      <a:pt x="62" y="165"/>
                      <a:pt x="62" y="165"/>
                      <a:pt x="62" y="165"/>
                    </a:cubicBezTo>
                    <a:cubicBezTo>
                      <a:pt x="62" y="147"/>
                      <a:pt x="77" y="132"/>
                      <a:pt x="96" y="132"/>
                    </a:cubicBezTo>
                    <a:cubicBezTo>
                      <a:pt x="119" y="132"/>
                      <a:pt x="119" y="132"/>
                      <a:pt x="119" y="132"/>
                    </a:cubicBezTo>
                    <a:cubicBezTo>
                      <a:pt x="138" y="132"/>
                      <a:pt x="153" y="147"/>
                      <a:pt x="153" y="165"/>
                    </a:cubicBezTo>
                    <a:cubicBezTo>
                      <a:pt x="153" y="240"/>
                      <a:pt x="153" y="240"/>
                      <a:pt x="153" y="240"/>
                    </a:cubicBezTo>
                    <a:cubicBezTo>
                      <a:pt x="180" y="240"/>
                      <a:pt x="180" y="240"/>
                      <a:pt x="180" y="240"/>
                    </a:cubicBezTo>
                    <a:cubicBezTo>
                      <a:pt x="198" y="240"/>
                      <a:pt x="213" y="226"/>
                      <a:pt x="213" y="208"/>
                    </a:cubicBezTo>
                    <a:cubicBezTo>
                      <a:pt x="213" y="106"/>
                      <a:pt x="213" y="106"/>
                      <a:pt x="213"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sp>
            <p:nvSpPr>
              <p:cNvPr id="50" name="Freeform 38"/>
              <p:cNvSpPr/>
              <p:nvPr/>
            </p:nvSpPr>
            <p:spPr bwMode="auto">
              <a:xfrm>
                <a:off x="2508" y="1534"/>
                <a:ext cx="747" cy="339"/>
              </a:xfrm>
              <a:custGeom>
                <a:avLst/>
                <a:gdLst>
                  <a:gd name="T0" fmla="*/ 345 w 375"/>
                  <a:gd name="T1" fmla="*/ 141 h 170"/>
                  <a:gd name="T2" fmla="*/ 216 w 375"/>
                  <a:gd name="T3" fmla="*/ 15 h 170"/>
                  <a:gd name="T4" fmla="*/ 203 w 375"/>
                  <a:gd name="T5" fmla="*/ 7 h 170"/>
                  <a:gd name="T6" fmla="*/ 187 w 375"/>
                  <a:gd name="T7" fmla="*/ 4 h 170"/>
                  <a:gd name="T8" fmla="*/ 172 w 375"/>
                  <a:gd name="T9" fmla="*/ 7 h 170"/>
                  <a:gd name="T10" fmla="*/ 158 w 375"/>
                  <a:gd name="T11" fmla="*/ 15 h 170"/>
                  <a:gd name="T12" fmla="*/ 133 w 375"/>
                  <a:gd name="T13" fmla="*/ 40 h 170"/>
                  <a:gd name="T14" fmla="*/ 133 w 375"/>
                  <a:gd name="T15" fmla="*/ 9 h 170"/>
                  <a:gd name="T16" fmla="*/ 124 w 375"/>
                  <a:gd name="T17" fmla="*/ 0 h 170"/>
                  <a:gd name="T18" fmla="*/ 107 w 375"/>
                  <a:gd name="T19" fmla="*/ 0 h 170"/>
                  <a:gd name="T20" fmla="*/ 97 w 375"/>
                  <a:gd name="T21" fmla="*/ 9 h 170"/>
                  <a:gd name="T22" fmla="*/ 97 w 375"/>
                  <a:gd name="T23" fmla="*/ 71 h 170"/>
                  <a:gd name="T24" fmla="*/ 98 w 375"/>
                  <a:gd name="T25" fmla="*/ 74 h 170"/>
                  <a:gd name="T26" fmla="*/ 27 w 375"/>
                  <a:gd name="T27" fmla="*/ 143 h 170"/>
                  <a:gd name="T28" fmla="*/ 27 w 375"/>
                  <a:gd name="T29" fmla="*/ 143 h 170"/>
                  <a:gd name="T30" fmla="*/ 0 w 375"/>
                  <a:gd name="T31" fmla="*/ 170 h 170"/>
                  <a:gd name="T32" fmla="*/ 50 w 375"/>
                  <a:gd name="T33" fmla="*/ 170 h 170"/>
                  <a:gd name="T34" fmla="*/ 183 w 375"/>
                  <a:gd name="T35" fmla="*/ 40 h 170"/>
                  <a:gd name="T36" fmla="*/ 185 w 375"/>
                  <a:gd name="T37" fmla="*/ 38 h 170"/>
                  <a:gd name="T38" fmla="*/ 187 w 375"/>
                  <a:gd name="T39" fmla="*/ 38 h 170"/>
                  <a:gd name="T40" fmla="*/ 190 w 375"/>
                  <a:gd name="T41" fmla="*/ 38 h 170"/>
                  <a:gd name="T42" fmla="*/ 192 w 375"/>
                  <a:gd name="T43" fmla="*/ 40 h 170"/>
                  <a:gd name="T44" fmla="*/ 320 w 375"/>
                  <a:gd name="T45" fmla="*/ 165 h 170"/>
                  <a:gd name="T46" fmla="*/ 325 w 375"/>
                  <a:gd name="T47" fmla="*/ 170 h 170"/>
                  <a:gd name="T48" fmla="*/ 375 w 375"/>
                  <a:gd name="T49" fmla="*/ 170 h 170"/>
                  <a:gd name="T50" fmla="*/ 345 w 375"/>
                  <a:gd name="T51" fmla="*/ 14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5" h="170">
                    <a:moveTo>
                      <a:pt x="345" y="141"/>
                    </a:moveTo>
                    <a:cubicBezTo>
                      <a:pt x="216" y="15"/>
                      <a:pt x="216" y="15"/>
                      <a:pt x="216" y="15"/>
                    </a:cubicBezTo>
                    <a:cubicBezTo>
                      <a:pt x="212" y="11"/>
                      <a:pt x="208" y="8"/>
                      <a:pt x="203" y="7"/>
                    </a:cubicBezTo>
                    <a:cubicBezTo>
                      <a:pt x="198" y="5"/>
                      <a:pt x="193" y="4"/>
                      <a:pt x="187" y="4"/>
                    </a:cubicBezTo>
                    <a:cubicBezTo>
                      <a:pt x="182" y="4"/>
                      <a:pt x="177" y="5"/>
                      <a:pt x="172" y="7"/>
                    </a:cubicBezTo>
                    <a:cubicBezTo>
                      <a:pt x="167" y="8"/>
                      <a:pt x="162" y="11"/>
                      <a:pt x="158" y="15"/>
                    </a:cubicBezTo>
                    <a:cubicBezTo>
                      <a:pt x="133" y="40"/>
                      <a:pt x="133" y="40"/>
                      <a:pt x="133" y="40"/>
                    </a:cubicBezTo>
                    <a:cubicBezTo>
                      <a:pt x="133" y="9"/>
                      <a:pt x="133" y="9"/>
                      <a:pt x="133" y="9"/>
                    </a:cubicBezTo>
                    <a:cubicBezTo>
                      <a:pt x="133" y="4"/>
                      <a:pt x="129" y="0"/>
                      <a:pt x="124" y="0"/>
                    </a:cubicBezTo>
                    <a:cubicBezTo>
                      <a:pt x="107" y="0"/>
                      <a:pt x="107" y="0"/>
                      <a:pt x="107" y="0"/>
                    </a:cubicBezTo>
                    <a:cubicBezTo>
                      <a:pt x="102" y="0"/>
                      <a:pt x="97" y="4"/>
                      <a:pt x="97" y="9"/>
                    </a:cubicBezTo>
                    <a:cubicBezTo>
                      <a:pt x="97" y="71"/>
                      <a:pt x="97" y="71"/>
                      <a:pt x="97" y="71"/>
                    </a:cubicBezTo>
                    <a:cubicBezTo>
                      <a:pt x="97" y="72"/>
                      <a:pt x="98" y="73"/>
                      <a:pt x="98" y="74"/>
                    </a:cubicBezTo>
                    <a:cubicBezTo>
                      <a:pt x="27" y="143"/>
                      <a:pt x="27" y="143"/>
                      <a:pt x="27" y="143"/>
                    </a:cubicBezTo>
                    <a:cubicBezTo>
                      <a:pt x="27" y="143"/>
                      <a:pt x="27" y="143"/>
                      <a:pt x="27" y="143"/>
                    </a:cubicBezTo>
                    <a:cubicBezTo>
                      <a:pt x="0" y="170"/>
                      <a:pt x="0" y="170"/>
                      <a:pt x="0" y="170"/>
                    </a:cubicBezTo>
                    <a:cubicBezTo>
                      <a:pt x="50" y="170"/>
                      <a:pt x="50" y="170"/>
                      <a:pt x="50" y="170"/>
                    </a:cubicBezTo>
                    <a:cubicBezTo>
                      <a:pt x="183" y="40"/>
                      <a:pt x="183" y="40"/>
                      <a:pt x="183" y="40"/>
                    </a:cubicBezTo>
                    <a:cubicBezTo>
                      <a:pt x="184" y="39"/>
                      <a:pt x="184" y="39"/>
                      <a:pt x="185" y="38"/>
                    </a:cubicBezTo>
                    <a:cubicBezTo>
                      <a:pt x="186" y="38"/>
                      <a:pt x="187" y="38"/>
                      <a:pt x="187" y="38"/>
                    </a:cubicBezTo>
                    <a:cubicBezTo>
                      <a:pt x="188" y="38"/>
                      <a:pt x="189" y="38"/>
                      <a:pt x="190" y="38"/>
                    </a:cubicBezTo>
                    <a:cubicBezTo>
                      <a:pt x="190" y="39"/>
                      <a:pt x="191" y="39"/>
                      <a:pt x="192" y="40"/>
                    </a:cubicBezTo>
                    <a:cubicBezTo>
                      <a:pt x="320" y="165"/>
                      <a:pt x="320" y="165"/>
                      <a:pt x="320" y="165"/>
                    </a:cubicBezTo>
                    <a:cubicBezTo>
                      <a:pt x="325" y="170"/>
                      <a:pt x="325" y="170"/>
                      <a:pt x="325" y="170"/>
                    </a:cubicBezTo>
                    <a:cubicBezTo>
                      <a:pt x="375" y="170"/>
                      <a:pt x="375" y="170"/>
                      <a:pt x="375" y="170"/>
                    </a:cubicBezTo>
                    <a:lnTo>
                      <a:pt x="345" y="1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grpSp>
        <p:grpSp>
          <p:nvGrpSpPr>
            <p:cNvPr id="45" name="Group 39"/>
            <p:cNvGrpSpPr/>
            <p:nvPr/>
          </p:nvGrpSpPr>
          <p:grpSpPr bwMode="auto">
            <a:xfrm>
              <a:off x="4847167" y="2705937"/>
              <a:ext cx="2497667" cy="4054669"/>
              <a:chOff x="2290" y="1278"/>
              <a:chExt cx="1180" cy="1915"/>
            </a:xfrm>
            <a:grpFill/>
          </p:grpSpPr>
          <p:sp>
            <p:nvSpPr>
              <p:cNvPr id="46" name="Freeform 8"/>
              <p:cNvSpPr>
                <a:spLocks noEditPoints="1"/>
              </p:cNvSpPr>
              <p:nvPr/>
            </p:nvSpPr>
            <p:spPr bwMode="auto">
              <a:xfrm>
                <a:off x="2290" y="1278"/>
                <a:ext cx="1180" cy="1180"/>
              </a:xfrm>
              <a:custGeom>
                <a:avLst/>
                <a:gdLst>
                  <a:gd name="T0" fmla="*/ 296 w 592"/>
                  <a:gd name="T1" fmla="*/ 0 h 593"/>
                  <a:gd name="T2" fmla="*/ 0 w 592"/>
                  <a:gd name="T3" fmla="*/ 297 h 593"/>
                  <a:gd name="T4" fmla="*/ 296 w 592"/>
                  <a:gd name="T5" fmla="*/ 593 h 593"/>
                  <a:gd name="T6" fmla="*/ 592 w 592"/>
                  <a:gd name="T7" fmla="*/ 297 h 593"/>
                  <a:gd name="T8" fmla="*/ 296 w 592"/>
                  <a:gd name="T9" fmla="*/ 0 h 593"/>
                  <a:gd name="T10" fmla="*/ 296 w 592"/>
                  <a:gd name="T11" fmla="*/ 561 h 593"/>
                  <a:gd name="T12" fmla="*/ 32 w 592"/>
                  <a:gd name="T13" fmla="*/ 297 h 593"/>
                  <a:gd name="T14" fmla="*/ 296 w 592"/>
                  <a:gd name="T15" fmla="*/ 32 h 593"/>
                  <a:gd name="T16" fmla="*/ 560 w 592"/>
                  <a:gd name="T17" fmla="*/ 297 h 593"/>
                  <a:gd name="T18" fmla="*/ 296 w 592"/>
                  <a:gd name="T19" fmla="*/ 56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2" h="593">
                    <a:moveTo>
                      <a:pt x="296" y="0"/>
                    </a:moveTo>
                    <a:cubicBezTo>
                      <a:pt x="132" y="0"/>
                      <a:pt x="0" y="133"/>
                      <a:pt x="0" y="297"/>
                    </a:cubicBezTo>
                    <a:cubicBezTo>
                      <a:pt x="0" y="460"/>
                      <a:pt x="132" y="593"/>
                      <a:pt x="296" y="593"/>
                    </a:cubicBezTo>
                    <a:cubicBezTo>
                      <a:pt x="460" y="593"/>
                      <a:pt x="592" y="460"/>
                      <a:pt x="592" y="297"/>
                    </a:cubicBezTo>
                    <a:cubicBezTo>
                      <a:pt x="592" y="133"/>
                      <a:pt x="460" y="0"/>
                      <a:pt x="296" y="0"/>
                    </a:cubicBezTo>
                    <a:close/>
                    <a:moveTo>
                      <a:pt x="296" y="561"/>
                    </a:moveTo>
                    <a:cubicBezTo>
                      <a:pt x="150" y="561"/>
                      <a:pt x="32" y="443"/>
                      <a:pt x="32" y="297"/>
                    </a:cubicBezTo>
                    <a:cubicBezTo>
                      <a:pt x="32" y="151"/>
                      <a:pt x="150" y="32"/>
                      <a:pt x="296" y="32"/>
                    </a:cubicBezTo>
                    <a:cubicBezTo>
                      <a:pt x="442" y="32"/>
                      <a:pt x="560" y="151"/>
                      <a:pt x="560" y="297"/>
                    </a:cubicBezTo>
                    <a:cubicBezTo>
                      <a:pt x="560" y="443"/>
                      <a:pt x="442" y="561"/>
                      <a:pt x="296" y="5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cs typeface="+mn-ea"/>
                </a:endParaRPr>
              </a:p>
            </p:txBody>
          </p:sp>
          <p:sp>
            <p:nvSpPr>
              <p:cNvPr id="47" name="Rectangle 9"/>
              <p:cNvSpPr>
                <a:spLocks noChangeArrowheads="1"/>
              </p:cNvSpPr>
              <p:nvPr/>
            </p:nvSpPr>
            <p:spPr bwMode="auto">
              <a:xfrm>
                <a:off x="2794" y="2435"/>
                <a:ext cx="172"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cs typeface="+mn-ea"/>
                </a:endParaRPr>
              </a:p>
            </p:txBody>
          </p:sp>
          <p:sp>
            <p:nvSpPr>
              <p:cNvPr id="48" name="Rectangle 10"/>
              <p:cNvSpPr>
                <a:spLocks noChangeArrowheads="1"/>
              </p:cNvSpPr>
              <p:nvPr/>
            </p:nvSpPr>
            <p:spPr bwMode="auto">
              <a:xfrm>
                <a:off x="2727" y="2564"/>
                <a:ext cx="306" cy="6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cs typeface="+mn-ea"/>
                </a:endParaRPr>
              </a:p>
            </p:txBody>
          </p:sp>
        </p:grpSp>
      </p:grpSp>
      <p:grpSp>
        <p:nvGrpSpPr>
          <p:cNvPr id="51" name="组合 50"/>
          <p:cNvGrpSpPr/>
          <p:nvPr/>
        </p:nvGrpSpPr>
        <p:grpSpPr>
          <a:xfrm>
            <a:off x="6564676" y="1740017"/>
            <a:ext cx="2282753" cy="984062"/>
            <a:chOff x="4993099" y="1414231"/>
            <a:chExt cx="3043670" cy="1312083"/>
          </a:xfrm>
        </p:grpSpPr>
        <p:sp>
          <p:nvSpPr>
            <p:cNvPr id="52" name="矩形 18"/>
            <p:cNvSpPr>
              <a:spLocks noChangeArrowheads="1"/>
            </p:cNvSpPr>
            <p:nvPr/>
          </p:nvSpPr>
          <p:spPr bwMode="auto">
            <a:xfrm>
              <a:off x="4993100" y="1414231"/>
              <a:ext cx="1631216" cy="4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zh-CN" altLang="en-US" sz="1350" dirty="0">
                  <a:solidFill>
                    <a:schemeClr val="tx1">
                      <a:lumMod val="65000"/>
                      <a:lumOff val="35000"/>
                    </a:schemeClr>
                  </a:solidFill>
                  <a:latin typeface="+mn-ea"/>
                  <a:cs typeface="+mn-ea"/>
                </a:rPr>
                <a:t>单击添加标题</a:t>
              </a:r>
            </a:p>
          </p:txBody>
        </p:sp>
        <p:sp>
          <p:nvSpPr>
            <p:cNvPr id="53" name="矩形 52"/>
            <p:cNvSpPr/>
            <p:nvPr/>
          </p:nvSpPr>
          <p:spPr bwMode="auto">
            <a:xfrm>
              <a:off x="4993099" y="1762974"/>
              <a:ext cx="3043670" cy="963340"/>
            </a:xfrm>
            <a:prstGeom prst="rect">
              <a:avLst/>
            </a:prstGeom>
          </p:spPr>
          <p:txBody>
            <a:bodyPr wrap="square">
              <a:spAutoFit/>
            </a:bodyPr>
            <a:lstStyle/>
            <a:p>
              <a:pPr>
                <a:lnSpc>
                  <a:spcPct val="130000"/>
                </a:lnSpc>
              </a:pPr>
              <a:r>
                <a:rPr lang="zh-CN" altLang="en-US" sz="1050" dirty="0">
                  <a:solidFill>
                    <a:schemeClr val="tx1">
                      <a:lumMod val="65000"/>
                      <a:lumOff val="35000"/>
                    </a:schemeClr>
                  </a:solidFill>
                  <a:latin typeface="+mn-ea"/>
                  <a:cs typeface="+mn-ea"/>
                </a:rPr>
                <a:t>此处添加详细文本描述，建议与标题相关并符合整体语言风格，语言描述尽量</a:t>
              </a:r>
              <a:r>
                <a:rPr lang="en-US" altLang="zh-CN" sz="1050" dirty="0">
                  <a:solidFill>
                    <a:schemeClr val="tx1">
                      <a:lumMod val="65000"/>
                      <a:lumOff val="35000"/>
                    </a:schemeClr>
                  </a:solidFill>
                  <a:latin typeface="+mn-ea"/>
                  <a:cs typeface="+mn-ea"/>
                </a:rPr>
                <a:t>……</a:t>
              </a:r>
            </a:p>
          </p:txBody>
        </p:sp>
      </p:grpSp>
      <p:grpSp>
        <p:nvGrpSpPr>
          <p:cNvPr id="54" name="组合 53"/>
          <p:cNvGrpSpPr/>
          <p:nvPr/>
        </p:nvGrpSpPr>
        <p:grpSpPr>
          <a:xfrm>
            <a:off x="323527" y="1740017"/>
            <a:ext cx="2219265" cy="992790"/>
            <a:chOff x="6026293" y="1402594"/>
            <a:chExt cx="2959020" cy="1323720"/>
          </a:xfrm>
        </p:grpSpPr>
        <p:sp>
          <p:nvSpPr>
            <p:cNvPr id="55" name="矩形 18"/>
            <p:cNvSpPr>
              <a:spLocks noChangeArrowheads="1"/>
            </p:cNvSpPr>
            <p:nvPr/>
          </p:nvSpPr>
          <p:spPr bwMode="auto">
            <a:xfrm>
              <a:off x="7303748" y="1402594"/>
              <a:ext cx="1631216" cy="4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30000"/>
                </a:lnSpc>
              </a:pPr>
              <a:r>
                <a:rPr lang="zh-CN" altLang="en-US" sz="1350" dirty="0">
                  <a:solidFill>
                    <a:schemeClr val="tx1">
                      <a:lumMod val="65000"/>
                      <a:lumOff val="35000"/>
                    </a:schemeClr>
                  </a:solidFill>
                  <a:latin typeface="+mn-ea"/>
                  <a:cs typeface="+mn-ea"/>
                </a:rPr>
                <a:t>单击添加标题</a:t>
              </a:r>
            </a:p>
          </p:txBody>
        </p:sp>
        <p:sp>
          <p:nvSpPr>
            <p:cNvPr id="56" name="矩形 55"/>
            <p:cNvSpPr/>
            <p:nvPr/>
          </p:nvSpPr>
          <p:spPr bwMode="auto">
            <a:xfrm>
              <a:off x="6026293" y="1762974"/>
              <a:ext cx="2959020" cy="963340"/>
            </a:xfrm>
            <a:prstGeom prst="rect">
              <a:avLst/>
            </a:prstGeom>
          </p:spPr>
          <p:txBody>
            <a:bodyPr wrap="square">
              <a:spAutoFit/>
            </a:bodyPr>
            <a:lstStyle/>
            <a:p>
              <a:pPr algn="r">
                <a:lnSpc>
                  <a:spcPct val="130000"/>
                </a:lnSpc>
              </a:pPr>
              <a:r>
                <a:rPr lang="zh-CN" altLang="en-US" sz="1050" dirty="0">
                  <a:solidFill>
                    <a:schemeClr val="tx1">
                      <a:lumMod val="65000"/>
                      <a:lumOff val="35000"/>
                    </a:schemeClr>
                  </a:solidFill>
                  <a:latin typeface="+mn-ea"/>
                  <a:cs typeface="+mn-ea"/>
                </a:rPr>
                <a:t>此处添加详细文本描述，建议与标题相关并符合整体语言风格，语言描述尽量</a:t>
              </a:r>
              <a:r>
                <a:rPr lang="en-US" altLang="zh-CN" sz="1050" dirty="0">
                  <a:solidFill>
                    <a:schemeClr val="tx1">
                      <a:lumMod val="65000"/>
                      <a:lumOff val="35000"/>
                    </a:schemeClr>
                  </a:solidFill>
                  <a:latin typeface="+mn-ea"/>
                  <a:cs typeface="+mn-ea"/>
                </a:rPr>
                <a:t>……</a:t>
              </a:r>
            </a:p>
          </p:txBody>
        </p:sp>
      </p:grpSp>
      <p:grpSp>
        <p:nvGrpSpPr>
          <p:cNvPr id="57" name="组合 56"/>
          <p:cNvGrpSpPr/>
          <p:nvPr/>
        </p:nvGrpSpPr>
        <p:grpSpPr>
          <a:xfrm>
            <a:off x="251519" y="3569399"/>
            <a:ext cx="2290231" cy="992790"/>
            <a:chOff x="5931673" y="1402594"/>
            <a:chExt cx="3053641" cy="1323720"/>
          </a:xfrm>
        </p:grpSpPr>
        <p:sp>
          <p:nvSpPr>
            <p:cNvPr id="58" name="矩形 18"/>
            <p:cNvSpPr>
              <a:spLocks noChangeArrowheads="1"/>
            </p:cNvSpPr>
            <p:nvPr/>
          </p:nvSpPr>
          <p:spPr bwMode="auto">
            <a:xfrm>
              <a:off x="7303750" y="1402594"/>
              <a:ext cx="1631216" cy="4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30000"/>
                </a:lnSpc>
              </a:pPr>
              <a:r>
                <a:rPr lang="zh-CN" altLang="en-US" sz="1350" dirty="0">
                  <a:solidFill>
                    <a:schemeClr val="tx1">
                      <a:lumMod val="65000"/>
                      <a:lumOff val="35000"/>
                    </a:schemeClr>
                  </a:solidFill>
                  <a:latin typeface="+mn-ea"/>
                  <a:cs typeface="+mn-ea"/>
                </a:rPr>
                <a:t>单击添加标题</a:t>
              </a:r>
            </a:p>
          </p:txBody>
        </p:sp>
        <p:sp>
          <p:nvSpPr>
            <p:cNvPr id="59" name="矩形 58"/>
            <p:cNvSpPr/>
            <p:nvPr/>
          </p:nvSpPr>
          <p:spPr bwMode="auto">
            <a:xfrm>
              <a:off x="5931673" y="1762974"/>
              <a:ext cx="3053641" cy="963340"/>
            </a:xfrm>
            <a:prstGeom prst="rect">
              <a:avLst/>
            </a:prstGeom>
          </p:spPr>
          <p:txBody>
            <a:bodyPr wrap="square">
              <a:spAutoFit/>
            </a:bodyPr>
            <a:lstStyle/>
            <a:p>
              <a:pPr algn="r">
                <a:lnSpc>
                  <a:spcPct val="130000"/>
                </a:lnSpc>
              </a:pPr>
              <a:r>
                <a:rPr lang="zh-CN" altLang="en-US" sz="1050" dirty="0">
                  <a:solidFill>
                    <a:schemeClr val="tx1">
                      <a:lumMod val="65000"/>
                      <a:lumOff val="35000"/>
                    </a:schemeClr>
                  </a:solidFill>
                  <a:latin typeface="+mn-ea"/>
                  <a:cs typeface="+mn-ea"/>
                </a:rPr>
                <a:t>此处添加详细文本描述，建议与标题相关并符合整体语言风格，语言描述尽量</a:t>
              </a:r>
              <a:r>
                <a:rPr lang="en-US" altLang="zh-CN" sz="1050" dirty="0">
                  <a:solidFill>
                    <a:schemeClr val="tx1">
                      <a:lumMod val="65000"/>
                      <a:lumOff val="35000"/>
                    </a:schemeClr>
                  </a:solidFill>
                  <a:latin typeface="+mn-ea"/>
                  <a:cs typeface="+mn-ea"/>
                </a:rPr>
                <a:t>……</a:t>
              </a:r>
            </a:p>
          </p:txBody>
        </p:sp>
      </p:grpSp>
      <p:grpSp>
        <p:nvGrpSpPr>
          <p:cNvPr id="60" name="组合 59"/>
          <p:cNvGrpSpPr/>
          <p:nvPr/>
        </p:nvGrpSpPr>
        <p:grpSpPr>
          <a:xfrm>
            <a:off x="6560219" y="3569399"/>
            <a:ext cx="2382701" cy="984062"/>
            <a:chOff x="4993099" y="1414231"/>
            <a:chExt cx="3176934" cy="1312083"/>
          </a:xfrm>
        </p:grpSpPr>
        <p:sp>
          <p:nvSpPr>
            <p:cNvPr id="61" name="矩形 18"/>
            <p:cNvSpPr>
              <a:spLocks noChangeArrowheads="1"/>
            </p:cNvSpPr>
            <p:nvPr/>
          </p:nvSpPr>
          <p:spPr bwMode="auto">
            <a:xfrm>
              <a:off x="4993099" y="1414231"/>
              <a:ext cx="1631216" cy="4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zh-CN" altLang="en-US" sz="1350" dirty="0">
                  <a:solidFill>
                    <a:schemeClr val="tx1">
                      <a:lumMod val="65000"/>
                      <a:lumOff val="35000"/>
                    </a:schemeClr>
                  </a:solidFill>
                  <a:latin typeface="+mn-ea"/>
                  <a:cs typeface="+mn-ea"/>
                </a:rPr>
                <a:t>单击添加标题</a:t>
              </a:r>
            </a:p>
          </p:txBody>
        </p:sp>
        <p:sp>
          <p:nvSpPr>
            <p:cNvPr id="62" name="矩形 61"/>
            <p:cNvSpPr/>
            <p:nvPr/>
          </p:nvSpPr>
          <p:spPr bwMode="auto">
            <a:xfrm>
              <a:off x="4993099" y="1762974"/>
              <a:ext cx="3176934" cy="963340"/>
            </a:xfrm>
            <a:prstGeom prst="rect">
              <a:avLst/>
            </a:prstGeom>
          </p:spPr>
          <p:txBody>
            <a:bodyPr wrap="square">
              <a:spAutoFit/>
            </a:bodyPr>
            <a:lstStyle/>
            <a:p>
              <a:pPr>
                <a:lnSpc>
                  <a:spcPct val="130000"/>
                </a:lnSpc>
              </a:pPr>
              <a:r>
                <a:rPr lang="zh-CN" altLang="en-US" sz="1050" dirty="0">
                  <a:solidFill>
                    <a:schemeClr val="tx1">
                      <a:lumMod val="65000"/>
                      <a:lumOff val="35000"/>
                    </a:schemeClr>
                  </a:solidFill>
                  <a:latin typeface="+mn-ea"/>
                  <a:cs typeface="+mn-ea"/>
                </a:rPr>
                <a:t>此处添加详细文本描述，建议与标题相关并符合整体语言风格，语言描述尽量</a:t>
              </a:r>
              <a:r>
                <a:rPr lang="en-US" altLang="zh-CN" sz="1050" dirty="0">
                  <a:solidFill>
                    <a:schemeClr val="tx1">
                      <a:lumMod val="65000"/>
                      <a:lumOff val="35000"/>
                    </a:schemeClr>
                  </a:solidFill>
                  <a:latin typeface="+mn-ea"/>
                  <a:cs typeface="+mn-ea"/>
                </a:rPr>
                <a:t>……</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一、学习培训情况</a:t>
            </a:r>
          </a:p>
        </p:txBody>
      </p:sp>
      <p:sp>
        <p:nvSpPr>
          <p:cNvPr id="4" name="矩形 3"/>
          <p:cNvSpPr/>
          <p:nvPr/>
        </p:nvSpPr>
        <p:spPr>
          <a:xfrm>
            <a:off x="3594314" y="3095732"/>
            <a:ext cx="4889522" cy="1094873"/>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endParaRPr>
          </a:p>
        </p:txBody>
      </p:sp>
      <p:sp>
        <p:nvSpPr>
          <p:cNvPr id="5" name="矩形 4"/>
          <p:cNvSpPr/>
          <p:nvPr/>
        </p:nvSpPr>
        <p:spPr>
          <a:xfrm>
            <a:off x="3687587" y="3474405"/>
            <a:ext cx="4708018" cy="632481"/>
          </a:xfrm>
          <a:prstGeom prst="rect">
            <a:avLst/>
          </a:prstGeom>
        </p:spPr>
        <p:txBody>
          <a:bodyPr wrap="square">
            <a:spAutoFit/>
          </a:bodyPr>
          <a:lstStyle/>
          <a:p>
            <a:pPr>
              <a:lnSpc>
                <a:spcPct val="130000"/>
              </a:lnSpc>
              <a:defRPr/>
            </a:pPr>
            <a:r>
              <a:rPr lang="zh-CN" altLang="en-US" sz="900" dirty="0">
                <a:solidFill>
                  <a:schemeClr val="tx1">
                    <a:lumMod val="65000"/>
                    <a:lumOff val="35000"/>
                  </a:schemeClr>
                </a:solidFill>
                <a:latin typeface="+mn-ea"/>
              </a:rPr>
              <a:t>详写内容</a:t>
            </a:r>
            <a:r>
              <a:rPr lang="en-US" altLang="zh-CN" sz="900" dirty="0">
                <a:solidFill>
                  <a:schemeClr val="tx1">
                    <a:lumMod val="65000"/>
                    <a:lumOff val="35000"/>
                  </a:schemeClr>
                </a:solidFill>
                <a:latin typeface="+mn-ea"/>
              </a:rPr>
              <a:t>……</a:t>
            </a:r>
            <a:r>
              <a:rPr lang="zh-CN" altLang="en-US" sz="900" dirty="0">
                <a:solidFill>
                  <a:schemeClr val="tx1">
                    <a:lumMod val="65000"/>
                    <a:lumOff val="35000"/>
                  </a:schemeClr>
                </a:solidFill>
                <a:latin typeface="+mn-ea"/>
              </a:rPr>
              <a:t>点击输入本栏的具体文字，简明扼要的说明分项内容，此为概念图解</a:t>
            </a:r>
            <a:r>
              <a:rPr lang="en-US" altLang="zh-CN" sz="900" dirty="0">
                <a:solidFill>
                  <a:schemeClr val="tx1">
                    <a:lumMod val="65000"/>
                    <a:lumOff val="35000"/>
                  </a:schemeClr>
                </a:solidFill>
                <a:latin typeface="+mn-ea"/>
              </a:rPr>
              <a:t>……</a:t>
            </a:r>
            <a:r>
              <a:rPr lang="zh-CN" altLang="en-US" sz="900" dirty="0">
                <a:solidFill>
                  <a:schemeClr val="tx1">
                    <a:lumMod val="65000"/>
                    <a:lumOff val="35000"/>
                  </a:schemeClr>
                </a:solidFill>
                <a:latin typeface="+mn-ea"/>
              </a:rPr>
              <a:t>点击输入本栏的具体文字，简明扼要的说明分项内容，此为概念图解，此为概念图解</a:t>
            </a:r>
            <a:r>
              <a:rPr lang="en-US" altLang="zh-CN" sz="900" dirty="0">
                <a:solidFill>
                  <a:schemeClr val="tx1">
                    <a:lumMod val="65000"/>
                    <a:lumOff val="35000"/>
                  </a:schemeClr>
                </a:solidFill>
                <a:latin typeface="+mn-ea"/>
              </a:rPr>
              <a:t>……</a:t>
            </a:r>
            <a:r>
              <a:rPr lang="zh-CN" altLang="en-US" sz="900" dirty="0">
                <a:solidFill>
                  <a:schemeClr val="tx1">
                    <a:lumMod val="65000"/>
                    <a:lumOff val="35000"/>
                  </a:schemeClr>
                </a:solidFill>
                <a:latin typeface="+mn-ea"/>
              </a:rPr>
              <a:t>点击输入本栏的具体文字，简明扼要的说明分项内容，此为概念图解</a:t>
            </a:r>
          </a:p>
        </p:txBody>
      </p:sp>
      <p:grpSp>
        <p:nvGrpSpPr>
          <p:cNvPr id="6" name="组合 5"/>
          <p:cNvGrpSpPr/>
          <p:nvPr/>
        </p:nvGrpSpPr>
        <p:grpSpPr>
          <a:xfrm>
            <a:off x="3953761" y="2901088"/>
            <a:ext cx="1897227" cy="380648"/>
            <a:chOff x="4904651" y="1612049"/>
            <a:chExt cx="2529636" cy="677945"/>
          </a:xfrm>
        </p:grpSpPr>
        <p:sp>
          <p:nvSpPr>
            <p:cNvPr id="7" name="圆角矩形 6"/>
            <p:cNvSpPr/>
            <p:nvPr/>
          </p:nvSpPr>
          <p:spPr>
            <a:xfrm>
              <a:off x="4904651" y="1612049"/>
              <a:ext cx="2529636" cy="677945"/>
            </a:xfrm>
            <a:prstGeom prst="roundRect">
              <a:avLst>
                <a:gd name="adj" fmla="val 0"/>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dirty="0">
                <a:solidFill>
                  <a:schemeClr val="tx1">
                    <a:lumMod val="65000"/>
                    <a:lumOff val="35000"/>
                  </a:schemeClr>
                </a:solidFill>
                <a:latin typeface="+mn-ea"/>
              </a:endParaRPr>
            </a:p>
          </p:txBody>
        </p:sp>
        <p:sp>
          <p:nvSpPr>
            <p:cNvPr id="8" name="矩形 7"/>
            <p:cNvSpPr/>
            <p:nvPr/>
          </p:nvSpPr>
          <p:spPr>
            <a:xfrm>
              <a:off x="5049872" y="1612051"/>
              <a:ext cx="2239192" cy="657791"/>
            </a:xfrm>
            <a:prstGeom prst="rect">
              <a:avLst/>
            </a:prstGeom>
          </p:spPr>
          <p:txBody>
            <a:bodyPr wrap="square">
              <a:spAutoFit/>
            </a:bodyPr>
            <a:lstStyle/>
            <a:p>
              <a:pPr algn="ctr"/>
              <a:r>
                <a:rPr lang="zh-CN" altLang="en-US" dirty="0">
                  <a:solidFill>
                    <a:schemeClr val="bg1"/>
                  </a:solidFill>
                  <a:latin typeface="+mn-ea"/>
                </a:rPr>
                <a:t>标题内容</a:t>
              </a:r>
            </a:p>
          </p:txBody>
        </p:sp>
      </p:grpSp>
      <p:sp>
        <p:nvSpPr>
          <p:cNvPr id="9" name="矩形 8"/>
          <p:cNvSpPr/>
          <p:nvPr/>
        </p:nvSpPr>
        <p:spPr>
          <a:xfrm>
            <a:off x="660165" y="1203599"/>
            <a:ext cx="2613998" cy="2987005"/>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latin typeface="+mn-ea"/>
            </a:endParaRPr>
          </a:p>
        </p:txBody>
      </p:sp>
      <p:sp>
        <p:nvSpPr>
          <p:cNvPr id="10" name="矩形 9"/>
          <p:cNvSpPr/>
          <p:nvPr/>
        </p:nvSpPr>
        <p:spPr>
          <a:xfrm>
            <a:off x="774464" y="1623730"/>
            <a:ext cx="2385398" cy="2377574"/>
          </a:xfrm>
          <a:prstGeom prst="rect">
            <a:avLst/>
          </a:prstGeom>
        </p:spPr>
        <p:txBody>
          <a:bodyPr wrap="square">
            <a:spAutoFit/>
          </a:bodyPr>
          <a:lstStyle/>
          <a:p>
            <a:pPr>
              <a:lnSpc>
                <a:spcPct val="150000"/>
              </a:lnSpc>
              <a:defRPr/>
            </a:pPr>
            <a:r>
              <a:rPr lang="zh-CN" altLang="en-US" sz="900" dirty="0">
                <a:solidFill>
                  <a:schemeClr val="tx1">
                    <a:lumMod val="65000"/>
                    <a:lumOff val="35000"/>
                  </a:schemeClr>
                </a:solidFill>
                <a:latin typeface="+mn-ea"/>
              </a:rPr>
              <a:t>详写内容</a:t>
            </a:r>
            <a:r>
              <a:rPr lang="en-US" altLang="zh-CN" sz="900" dirty="0">
                <a:solidFill>
                  <a:schemeClr val="tx1">
                    <a:lumMod val="65000"/>
                    <a:lumOff val="35000"/>
                  </a:schemeClr>
                </a:solidFill>
                <a:latin typeface="+mn-ea"/>
              </a:rPr>
              <a:t>……</a:t>
            </a:r>
            <a:r>
              <a:rPr lang="zh-CN" altLang="en-US" sz="900" dirty="0">
                <a:solidFill>
                  <a:schemeClr val="tx1">
                    <a:lumMod val="65000"/>
                    <a:lumOff val="35000"/>
                  </a:schemeClr>
                </a:solidFill>
                <a:latin typeface="+mn-ea"/>
              </a:rPr>
              <a:t>点击输入本栏的具体文字，简明扼要的说明分项内容，此为概念图解</a:t>
            </a:r>
            <a:r>
              <a:rPr lang="en-US" altLang="zh-CN" sz="900" dirty="0">
                <a:solidFill>
                  <a:schemeClr val="tx1">
                    <a:lumMod val="65000"/>
                    <a:lumOff val="35000"/>
                  </a:schemeClr>
                </a:solidFill>
                <a:latin typeface="+mn-ea"/>
              </a:rPr>
              <a:t>……</a:t>
            </a:r>
            <a:r>
              <a:rPr lang="zh-CN" altLang="en-US" sz="900" dirty="0">
                <a:solidFill>
                  <a:schemeClr val="tx1">
                    <a:lumMod val="65000"/>
                    <a:lumOff val="35000"/>
                  </a:schemeClr>
                </a:solidFill>
                <a:latin typeface="+mn-ea"/>
              </a:rPr>
              <a:t>点击输入本栏的具体文字，简明扼要的说明分项内容，此为概念图解</a:t>
            </a:r>
            <a:r>
              <a:rPr lang="en-US" altLang="zh-CN" sz="900" dirty="0">
                <a:solidFill>
                  <a:schemeClr val="tx1">
                    <a:lumMod val="65000"/>
                    <a:lumOff val="35000"/>
                  </a:schemeClr>
                </a:solidFill>
                <a:latin typeface="+mn-ea"/>
              </a:rPr>
              <a:t>……</a:t>
            </a:r>
            <a:r>
              <a:rPr lang="zh-CN" altLang="en-US" sz="900" dirty="0">
                <a:solidFill>
                  <a:schemeClr val="tx1">
                    <a:lumMod val="65000"/>
                    <a:lumOff val="35000"/>
                  </a:schemeClr>
                </a:solidFill>
                <a:latin typeface="+mn-ea"/>
              </a:rPr>
              <a:t>点击输入本栏的具体文字，简明扼要的说明分项内容，此为概念图解</a:t>
            </a:r>
            <a:r>
              <a:rPr lang="en-US" altLang="zh-CN" sz="900" dirty="0">
                <a:solidFill>
                  <a:schemeClr val="tx1">
                    <a:lumMod val="65000"/>
                    <a:lumOff val="35000"/>
                  </a:schemeClr>
                </a:solidFill>
                <a:latin typeface="+mn-ea"/>
              </a:rPr>
              <a:t>……</a:t>
            </a:r>
            <a:r>
              <a:rPr lang="zh-CN" altLang="en-US" sz="900" dirty="0">
                <a:solidFill>
                  <a:schemeClr val="tx1">
                    <a:lumMod val="65000"/>
                    <a:lumOff val="35000"/>
                  </a:schemeClr>
                </a:solidFill>
                <a:latin typeface="+mn-ea"/>
              </a:rPr>
              <a:t>点击输入本栏的具体文字，简明扼要的说明分项内容，此为概念图解</a:t>
            </a:r>
            <a:r>
              <a:rPr lang="en-US" altLang="zh-CN" sz="900" dirty="0">
                <a:solidFill>
                  <a:schemeClr val="tx1">
                    <a:lumMod val="65000"/>
                    <a:lumOff val="35000"/>
                  </a:schemeClr>
                </a:solidFill>
                <a:latin typeface="+mn-ea"/>
              </a:rPr>
              <a:t>……</a:t>
            </a:r>
            <a:r>
              <a:rPr lang="zh-CN" altLang="en-US" sz="900" dirty="0">
                <a:solidFill>
                  <a:schemeClr val="tx1">
                    <a:lumMod val="65000"/>
                    <a:lumOff val="35000"/>
                  </a:schemeClr>
                </a:solidFill>
                <a:latin typeface="+mn-ea"/>
              </a:rPr>
              <a:t>点击输入本栏的具体文字，简明扼要的说明分项内容，此为概念图解</a:t>
            </a:r>
            <a:r>
              <a:rPr lang="en-US" altLang="zh-CN" sz="900" dirty="0">
                <a:solidFill>
                  <a:schemeClr val="tx1">
                    <a:lumMod val="65000"/>
                    <a:lumOff val="35000"/>
                  </a:schemeClr>
                </a:solidFill>
                <a:latin typeface="+mn-ea"/>
              </a:rPr>
              <a:t>……</a:t>
            </a:r>
            <a:r>
              <a:rPr lang="zh-CN" altLang="en-US" sz="900" dirty="0">
                <a:solidFill>
                  <a:schemeClr val="tx1">
                    <a:lumMod val="65000"/>
                    <a:lumOff val="35000"/>
                  </a:schemeClr>
                </a:solidFill>
                <a:latin typeface="+mn-ea"/>
              </a:rPr>
              <a:t>点击输入本栏的具体文字，简明扼要的说明分项内容，此为概念图解</a:t>
            </a:r>
          </a:p>
        </p:txBody>
      </p:sp>
      <p:grpSp>
        <p:nvGrpSpPr>
          <p:cNvPr id="11" name="组合 10"/>
          <p:cNvGrpSpPr/>
          <p:nvPr/>
        </p:nvGrpSpPr>
        <p:grpSpPr>
          <a:xfrm>
            <a:off x="1019611" y="1008956"/>
            <a:ext cx="1897227" cy="380648"/>
            <a:chOff x="4904651" y="1612051"/>
            <a:chExt cx="2529636" cy="677946"/>
          </a:xfrm>
        </p:grpSpPr>
        <p:sp>
          <p:nvSpPr>
            <p:cNvPr id="12" name="圆角矩形 11"/>
            <p:cNvSpPr/>
            <p:nvPr/>
          </p:nvSpPr>
          <p:spPr>
            <a:xfrm>
              <a:off x="4904651" y="1612051"/>
              <a:ext cx="2529636" cy="677946"/>
            </a:xfrm>
            <a:prstGeom prst="roundRect">
              <a:avLst>
                <a:gd name="adj" fmla="val 0"/>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dirty="0">
                <a:solidFill>
                  <a:schemeClr val="tx1">
                    <a:lumMod val="65000"/>
                    <a:lumOff val="35000"/>
                  </a:schemeClr>
                </a:solidFill>
                <a:latin typeface="+mn-ea"/>
              </a:endParaRPr>
            </a:p>
          </p:txBody>
        </p:sp>
        <p:sp>
          <p:nvSpPr>
            <p:cNvPr id="13" name="矩形 12"/>
            <p:cNvSpPr/>
            <p:nvPr/>
          </p:nvSpPr>
          <p:spPr>
            <a:xfrm>
              <a:off x="5049872" y="1622130"/>
              <a:ext cx="2239192" cy="657790"/>
            </a:xfrm>
            <a:prstGeom prst="rect">
              <a:avLst/>
            </a:prstGeom>
          </p:spPr>
          <p:txBody>
            <a:bodyPr wrap="square">
              <a:spAutoFit/>
            </a:bodyPr>
            <a:lstStyle/>
            <a:p>
              <a:pPr algn="ctr"/>
              <a:r>
                <a:rPr lang="zh-CN" altLang="en-US" dirty="0">
                  <a:solidFill>
                    <a:schemeClr val="bg1"/>
                  </a:solidFill>
                  <a:latin typeface="+mn-ea"/>
                </a:rPr>
                <a:t>标题内容</a:t>
              </a:r>
            </a:p>
          </p:txBody>
        </p:sp>
      </p:grpSp>
      <p:sp>
        <p:nvSpPr>
          <p:cNvPr id="14" name="矩形 13"/>
          <p:cNvSpPr>
            <a:spLocks noChangeAspect="1"/>
          </p:cNvSpPr>
          <p:nvPr/>
        </p:nvSpPr>
        <p:spPr>
          <a:xfrm>
            <a:off x="3594314" y="1203598"/>
            <a:ext cx="2375607" cy="1524535"/>
          </a:xfrm>
          <a:prstGeom prst="rect">
            <a:avLst/>
          </a:prstGeom>
          <a:blipFill>
            <a:blip r:embed="rId5"/>
            <a:stretch>
              <a:fillRect/>
            </a:stretch>
          </a:blipFill>
          <a:ln>
            <a:no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77246" tIns="38623" rIns="77246" bIns="38623" numCol="1" spcCol="0" rtlCol="0" fromWordArt="0" anchor="ctr" anchorCtr="0" forceAA="0" compatLnSpc="1">
            <a:noAutofit/>
          </a:bodyPr>
          <a:lstStyle/>
          <a:p>
            <a:pPr algn="ctr"/>
            <a:endParaRPr lang="zh-CN" altLang="en-US" sz="1350">
              <a:solidFill>
                <a:schemeClr val="tx1">
                  <a:lumMod val="65000"/>
                  <a:lumOff val="35000"/>
                </a:schemeClr>
              </a:solidFill>
              <a:latin typeface="+mn-ea"/>
            </a:endParaRPr>
          </a:p>
        </p:txBody>
      </p:sp>
      <p:sp>
        <p:nvSpPr>
          <p:cNvPr id="15" name="矩形 14"/>
          <p:cNvSpPr>
            <a:spLocks noChangeAspect="1"/>
          </p:cNvSpPr>
          <p:nvPr/>
        </p:nvSpPr>
        <p:spPr>
          <a:xfrm>
            <a:off x="6105714" y="1203598"/>
            <a:ext cx="2378122" cy="1524536"/>
          </a:xfrm>
          <a:prstGeom prst="rect">
            <a:avLst/>
          </a:prstGeom>
          <a:blipFill>
            <a:blip r:embed="rId6"/>
            <a:stretch>
              <a:fillRect/>
            </a:stretch>
          </a:blipFill>
          <a:ln>
            <a:no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77246" tIns="38623" rIns="77246" bIns="38623" numCol="1" spcCol="0" rtlCol="0" fromWordArt="0" anchor="ctr" anchorCtr="0" forceAA="0" compatLnSpc="1">
            <a:noAutofit/>
          </a:bodyPr>
          <a:lstStyle/>
          <a:p>
            <a:pPr algn="ctr"/>
            <a:endParaRPr lang="zh-CN" altLang="en-US" sz="1350">
              <a:solidFill>
                <a:schemeClr val="tx1">
                  <a:lumMod val="65000"/>
                  <a:lumOff val="3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一、已完成工作情况</a:t>
            </a:r>
          </a:p>
        </p:txBody>
      </p:sp>
      <p:cxnSp>
        <p:nvCxnSpPr>
          <p:cNvPr id="4" name="Straight Connector 5"/>
          <p:cNvCxnSpPr/>
          <p:nvPr/>
        </p:nvCxnSpPr>
        <p:spPr>
          <a:xfrm>
            <a:off x="4571999" y="990398"/>
            <a:ext cx="0" cy="330327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Rounded Rectangle 12"/>
          <p:cNvSpPr/>
          <p:nvPr/>
        </p:nvSpPr>
        <p:spPr>
          <a:xfrm>
            <a:off x="4888924" y="1051593"/>
            <a:ext cx="623455" cy="623455"/>
          </a:xfrm>
          <a:prstGeom prst="roundRect">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endParaRPr>
          </a:p>
        </p:txBody>
      </p:sp>
      <p:grpSp>
        <p:nvGrpSpPr>
          <p:cNvPr id="6" name="Group 19"/>
          <p:cNvGrpSpPr/>
          <p:nvPr/>
        </p:nvGrpSpPr>
        <p:grpSpPr>
          <a:xfrm>
            <a:off x="5026522" y="1209927"/>
            <a:ext cx="348258" cy="348854"/>
            <a:chOff x="9145588" y="4435475"/>
            <a:chExt cx="464344" cy="465138"/>
          </a:xfrm>
          <a:solidFill>
            <a:schemeClr val="bg2"/>
          </a:solidFill>
        </p:grpSpPr>
        <p:sp>
          <p:nvSpPr>
            <p:cNvPr id="7"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cs typeface="+mn-ea"/>
                <a:sym typeface="Gill Sans" charset="0"/>
              </a:endParaRPr>
            </a:p>
          </p:txBody>
        </p:sp>
        <p:sp>
          <p:nvSpPr>
            <p:cNvPr id="8"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cs typeface="+mn-ea"/>
                <a:sym typeface="Gill Sans" charset="0"/>
              </a:endParaRPr>
            </a:p>
          </p:txBody>
        </p:sp>
        <p:sp>
          <p:nvSpPr>
            <p:cNvPr id="9"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cs typeface="+mn-ea"/>
                <a:sym typeface="Gill Sans" charset="0"/>
              </a:endParaRPr>
            </a:p>
          </p:txBody>
        </p:sp>
        <p:sp>
          <p:nvSpPr>
            <p:cNvPr id="10"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cs typeface="+mn-ea"/>
                <a:sym typeface="Gill Sans" charset="0"/>
              </a:endParaRPr>
            </a:p>
          </p:txBody>
        </p:sp>
        <p:sp>
          <p:nvSpPr>
            <p:cNvPr id="11"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cs typeface="+mn-ea"/>
                <a:sym typeface="Gill Sans" charset="0"/>
              </a:endParaRPr>
            </a:p>
          </p:txBody>
        </p:sp>
        <p:sp>
          <p:nvSpPr>
            <p:cNvPr id="12"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cs typeface="+mn-ea"/>
                <a:sym typeface="Gill Sans" charset="0"/>
              </a:endParaRPr>
            </a:p>
          </p:txBody>
        </p:sp>
        <p:sp>
          <p:nvSpPr>
            <p:cNvPr id="13"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cs typeface="+mn-ea"/>
                <a:sym typeface="Gill Sans" charset="0"/>
              </a:endParaRPr>
            </a:p>
          </p:txBody>
        </p:sp>
        <p:sp>
          <p:nvSpPr>
            <p:cNvPr id="14"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cs typeface="+mn-ea"/>
                <a:sym typeface="Gill Sans" charset="0"/>
              </a:endParaRPr>
            </a:p>
          </p:txBody>
        </p:sp>
        <p:sp>
          <p:nvSpPr>
            <p:cNvPr id="15"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cs typeface="+mn-ea"/>
                <a:sym typeface="Gill Sans" charset="0"/>
              </a:endParaRPr>
            </a:p>
          </p:txBody>
        </p:sp>
      </p:grpSp>
      <p:sp>
        <p:nvSpPr>
          <p:cNvPr id="16" name="Rounded Rectangle 13"/>
          <p:cNvSpPr/>
          <p:nvPr/>
        </p:nvSpPr>
        <p:spPr>
          <a:xfrm>
            <a:off x="4888924" y="1883499"/>
            <a:ext cx="623455" cy="623455"/>
          </a:xfrm>
          <a:prstGeom prst="roundRect">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endParaRPr>
          </a:p>
        </p:txBody>
      </p:sp>
      <p:grpSp>
        <p:nvGrpSpPr>
          <p:cNvPr id="17" name="Group 29"/>
          <p:cNvGrpSpPr/>
          <p:nvPr/>
        </p:nvGrpSpPr>
        <p:grpSpPr>
          <a:xfrm>
            <a:off x="5079505" y="2020799"/>
            <a:ext cx="239316" cy="348854"/>
            <a:chOff x="5441157" y="4440238"/>
            <a:chExt cx="319088" cy="465138"/>
          </a:xfrm>
          <a:solidFill>
            <a:schemeClr val="bg2"/>
          </a:solidFill>
        </p:grpSpPr>
        <p:sp>
          <p:nvSpPr>
            <p:cNvPr id="18"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sp>
          <p:nvSpPr>
            <p:cNvPr id="19"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sp>
          <p:nvSpPr>
            <p:cNvPr id="20"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grpSp>
      <p:sp>
        <p:nvSpPr>
          <p:cNvPr id="21" name="Rounded Rectangle 6"/>
          <p:cNvSpPr/>
          <p:nvPr/>
        </p:nvSpPr>
        <p:spPr>
          <a:xfrm>
            <a:off x="3631624" y="1939576"/>
            <a:ext cx="623455" cy="623455"/>
          </a:xfrm>
          <a:prstGeom prst="round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endParaRPr>
          </a:p>
        </p:txBody>
      </p:sp>
      <p:grpSp>
        <p:nvGrpSpPr>
          <p:cNvPr id="22" name="Group 33"/>
          <p:cNvGrpSpPr/>
          <p:nvPr/>
        </p:nvGrpSpPr>
        <p:grpSpPr>
          <a:xfrm>
            <a:off x="3764975" y="2086615"/>
            <a:ext cx="348854" cy="326827"/>
            <a:chOff x="5368132" y="3540125"/>
            <a:chExt cx="465138" cy="435769"/>
          </a:xfrm>
          <a:solidFill>
            <a:schemeClr val="bg2"/>
          </a:solidFill>
        </p:grpSpPr>
        <p:sp>
          <p:nvSpPr>
            <p:cNvPr id="2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sp>
          <p:nvSpPr>
            <p:cNvPr id="2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grpSp>
      <p:sp>
        <p:nvSpPr>
          <p:cNvPr id="25" name="Rounded Rectangle 8"/>
          <p:cNvSpPr/>
          <p:nvPr/>
        </p:nvSpPr>
        <p:spPr>
          <a:xfrm>
            <a:off x="3631624" y="3715541"/>
            <a:ext cx="623455" cy="623455"/>
          </a:xfrm>
          <a:prstGeom prst="round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endParaRPr>
          </a:p>
        </p:txBody>
      </p:sp>
      <p:grpSp>
        <p:nvGrpSpPr>
          <p:cNvPr id="26" name="Group 36"/>
          <p:cNvGrpSpPr/>
          <p:nvPr/>
        </p:nvGrpSpPr>
        <p:grpSpPr>
          <a:xfrm>
            <a:off x="3819744" y="3847781"/>
            <a:ext cx="239316" cy="348854"/>
            <a:chOff x="3582988" y="3510757"/>
            <a:chExt cx="319088" cy="465138"/>
          </a:xfrm>
          <a:solidFill>
            <a:schemeClr val="bg2"/>
          </a:solidFill>
        </p:grpSpPr>
        <p:sp>
          <p:nvSpPr>
            <p:cNvPr id="2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cs typeface="+mn-ea"/>
                <a:sym typeface="Gill Sans" charset="0"/>
              </a:endParaRPr>
            </a:p>
          </p:txBody>
        </p:sp>
        <p:sp>
          <p:nvSpPr>
            <p:cNvPr id="2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a:solidFill>
                  <a:schemeClr val="tx1">
                    <a:lumMod val="65000"/>
                    <a:lumOff val="35000"/>
                  </a:schemeClr>
                </a:solidFill>
                <a:cs typeface="+mn-ea"/>
                <a:sym typeface="Gill Sans" charset="0"/>
              </a:endParaRPr>
            </a:p>
          </p:txBody>
        </p:sp>
      </p:grpSp>
      <p:sp>
        <p:nvSpPr>
          <p:cNvPr id="29" name="Rounded Rectangle 7"/>
          <p:cNvSpPr/>
          <p:nvPr/>
        </p:nvSpPr>
        <p:spPr>
          <a:xfrm>
            <a:off x="3631624" y="2827559"/>
            <a:ext cx="623455" cy="623455"/>
          </a:xfrm>
          <a:prstGeom prst="round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endParaRPr>
          </a:p>
        </p:txBody>
      </p:sp>
      <p:grpSp>
        <p:nvGrpSpPr>
          <p:cNvPr id="30" name="Group 39"/>
          <p:cNvGrpSpPr/>
          <p:nvPr/>
        </p:nvGrpSpPr>
        <p:grpSpPr>
          <a:xfrm>
            <a:off x="3770630" y="2965157"/>
            <a:ext cx="348258" cy="348258"/>
            <a:chOff x="3510757" y="2582069"/>
            <a:chExt cx="464344" cy="464344"/>
          </a:xfrm>
          <a:solidFill>
            <a:schemeClr val="bg2"/>
          </a:solidFill>
        </p:grpSpPr>
        <p:sp>
          <p:nvSpPr>
            <p:cNvPr id="31"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sp>
          <p:nvSpPr>
            <p:cNvPr id="32"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grpSp>
      <p:sp>
        <p:nvSpPr>
          <p:cNvPr id="33" name="Rounded Rectangle 3"/>
          <p:cNvSpPr/>
          <p:nvPr/>
        </p:nvSpPr>
        <p:spPr>
          <a:xfrm>
            <a:off x="3631624" y="1051593"/>
            <a:ext cx="623455" cy="623455"/>
          </a:xfrm>
          <a:prstGeom prst="round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endParaRPr>
          </a:p>
        </p:txBody>
      </p:sp>
      <p:grpSp>
        <p:nvGrpSpPr>
          <p:cNvPr id="34" name="Group 42"/>
          <p:cNvGrpSpPr/>
          <p:nvPr/>
        </p:nvGrpSpPr>
        <p:grpSpPr>
          <a:xfrm>
            <a:off x="3764974" y="1179864"/>
            <a:ext cx="348854" cy="348258"/>
            <a:chOff x="2581275" y="2582069"/>
            <a:chExt cx="465138" cy="464344"/>
          </a:xfrm>
          <a:solidFill>
            <a:schemeClr val="bg2"/>
          </a:solidFill>
        </p:grpSpPr>
        <p:sp>
          <p:nvSpPr>
            <p:cNvPr id="35"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sp>
          <p:nvSpPr>
            <p:cNvPr id="38"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grpSp>
      <p:sp>
        <p:nvSpPr>
          <p:cNvPr id="39" name="Rounded Rectangle 14"/>
          <p:cNvSpPr/>
          <p:nvPr/>
        </p:nvSpPr>
        <p:spPr>
          <a:xfrm>
            <a:off x="4888924" y="2761531"/>
            <a:ext cx="623455" cy="623455"/>
          </a:xfrm>
          <a:prstGeom prst="roundRect">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endParaRPr>
          </a:p>
        </p:txBody>
      </p:sp>
      <p:sp>
        <p:nvSpPr>
          <p:cNvPr id="40" name="AutoShape 139"/>
          <p:cNvSpPr/>
          <p:nvPr/>
        </p:nvSpPr>
        <p:spPr bwMode="auto">
          <a:xfrm>
            <a:off x="5025033" y="2909844"/>
            <a:ext cx="348258" cy="337543"/>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sp>
        <p:nvSpPr>
          <p:cNvPr id="41" name="Rounded Rectangle 15"/>
          <p:cNvSpPr/>
          <p:nvPr/>
        </p:nvSpPr>
        <p:spPr>
          <a:xfrm>
            <a:off x="4888924" y="3715541"/>
            <a:ext cx="623455" cy="623455"/>
          </a:xfrm>
          <a:prstGeom prst="roundRect">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endParaRPr>
          </a:p>
        </p:txBody>
      </p:sp>
      <p:grpSp>
        <p:nvGrpSpPr>
          <p:cNvPr id="42" name="Group 46"/>
          <p:cNvGrpSpPr/>
          <p:nvPr/>
        </p:nvGrpSpPr>
        <p:grpSpPr>
          <a:xfrm>
            <a:off x="5025034" y="3891239"/>
            <a:ext cx="348258" cy="272058"/>
            <a:chOff x="2581275" y="1710532"/>
            <a:chExt cx="464344" cy="362744"/>
          </a:xfrm>
          <a:solidFill>
            <a:schemeClr val="bg2"/>
          </a:solidFill>
        </p:grpSpPr>
        <p:sp>
          <p:nvSpPr>
            <p:cNvPr id="4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sp>
          <p:nvSpPr>
            <p:cNvPr id="4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sp>
          <p:nvSpPr>
            <p:cNvPr id="4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sp>
          <p:nvSpPr>
            <p:cNvPr id="4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sp>
          <p:nvSpPr>
            <p:cNvPr id="4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sp>
          <p:nvSpPr>
            <p:cNvPr id="4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sp>
          <p:nvSpPr>
            <p:cNvPr id="4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cs typeface="+mn-ea"/>
                <a:sym typeface="Gill Sans" charset="0"/>
              </a:endParaRPr>
            </a:p>
          </p:txBody>
        </p:sp>
      </p:grpSp>
      <p:sp>
        <p:nvSpPr>
          <p:cNvPr id="50" name="TextBox 136"/>
          <p:cNvSpPr txBox="1"/>
          <p:nvPr/>
        </p:nvSpPr>
        <p:spPr>
          <a:xfrm>
            <a:off x="2148115" y="987574"/>
            <a:ext cx="1415773" cy="338554"/>
          </a:xfrm>
          <a:prstGeom prst="rect">
            <a:avLst/>
          </a:prstGeom>
          <a:noFill/>
        </p:spPr>
        <p:txBody>
          <a:bodyPr wrap="none" rtlCol="0">
            <a:spAutoFit/>
          </a:bodyPr>
          <a:lstStyle/>
          <a:p>
            <a:pPr algn="r"/>
            <a:r>
              <a:rPr lang="zh-CN" altLang="en-US" sz="1600" dirty="0">
                <a:solidFill>
                  <a:schemeClr val="tx1">
                    <a:lumMod val="65000"/>
                    <a:lumOff val="35000"/>
                  </a:schemeClr>
                </a:solidFill>
                <a:latin typeface="+mn-ea"/>
                <a:cs typeface="+mn-ea"/>
              </a:rPr>
              <a:t>单击添加标题</a:t>
            </a:r>
          </a:p>
        </p:txBody>
      </p:sp>
      <p:sp>
        <p:nvSpPr>
          <p:cNvPr id="51" name="TextBox 137"/>
          <p:cNvSpPr txBox="1"/>
          <p:nvPr/>
        </p:nvSpPr>
        <p:spPr>
          <a:xfrm>
            <a:off x="1097038" y="1231236"/>
            <a:ext cx="2466850" cy="507831"/>
          </a:xfrm>
          <a:prstGeom prst="rect">
            <a:avLst/>
          </a:prstGeom>
          <a:noFill/>
        </p:spPr>
        <p:txBody>
          <a:bodyPr wrap="square" rtlCol="0">
            <a:spAutoFit/>
          </a:bodyPr>
          <a:lstStyle/>
          <a:p>
            <a:pPr algn="r"/>
            <a:r>
              <a:rPr lang="zh-CN" altLang="en-US" sz="900" dirty="0">
                <a:solidFill>
                  <a:schemeClr val="tx1">
                    <a:lumMod val="65000"/>
                    <a:lumOff val="35000"/>
                  </a:schemeClr>
                </a:solidFill>
                <a:latin typeface="+mn-ea"/>
                <a:cs typeface="+mn-ea"/>
              </a:rPr>
              <a:t>此处添加详细文本描述，建议与标题相关并符合整体语言风格，建议与标题相关并符合整体语言风格</a:t>
            </a:r>
          </a:p>
        </p:txBody>
      </p:sp>
      <p:sp>
        <p:nvSpPr>
          <p:cNvPr id="52" name="TextBox 144"/>
          <p:cNvSpPr txBox="1"/>
          <p:nvPr/>
        </p:nvSpPr>
        <p:spPr>
          <a:xfrm>
            <a:off x="2148115" y="1875557"/>
            <a:ext cx="1415773" cy="338554"/>
          </a:xfrm>
          <a:prstGeom prst="rect">
            <a:avLst/>
          </a:prstGeom>
          <a:noFill/>
        </p:spPr>
        <p:txBody>
          <a:bodyPr wrap="none" rtlCol="0">
            <a:spAutoFit/>
          </a:bodyPr>
          <a:lstStyle/>
          <a:p>
            <a:pPr algn="r"/>
            <a:r>
              <a:rPr lang="zh-CN" altLang="en-US" sz="1600" dirty="0">
                <a:solidFill>
                  <a:schemeClr val="tx1">
                    <a:lumMod val="65000"/>
                    <a:lumOff val="35000"/>
                  </a:schemeClr>
                </a:solidFill>
                <a:latin typeface="+mn-ea"/>
                <a:cs typeface="+mn-ea"/>
              </a:rPr>
              <a:t>单击添加标题</a:t>
            </a:r>
          </a:p>
        </p:txBody>
      </p:sp>
      <p:sp>
        <p:nvSpPr>
          <p:cNvPr id="53" name="TextBox 145"/>
          <p:cNvSpPr txBox="1"/>
          <p:nvPr/>
        </p:nvSpPr>
        <p:spPr>
          <a:xfrm>
            <a:off x="1097038" y="2119219"/>
            <a:ext cx="2466850" cy="507831"/>
          </a:xfrm>
          <a:prstGeom prst="rect">
            <a:avLst/>
          </a:prstGeom>
          <a:noFill/>
        </p:spPr>
        <p:txBody>
          <a:bodyPr wrap="square" rtlCol="0">
            <a:spAutoFit/>
          </a:bodyPr>
          <a:lstStyle/>
          <a:p>
            <a:pPr algn="r"/>
            <a:r>
              <a:rPr lang="zh-CN" altLang="en-US" sz="900" dirty="0">
                <a:solidFill>
                  <a:schemeClr val="tx1">
                    <a:lumMod val="65000"/>
                    <a:lumOff val="35000"/>
                  </a:schemeClr>
                </a:solidFill>
                <a:latin typeface="+mn-ea"/>
                <a:cs typeface="+mn-ea"/>
              </a:rPr>
              <a:t>此处添加详细文本描述，建议与标题相关并符合整体语言风格，建议与标题相关并符合整体语言风格</a:t>
            </a:r>
          </a:p>
        </p:txBody>
      </p:sp>
      <p:sp>
        <p:nvSpPr>
          <p:cNvPr id="54" name="TextBox 146"/>
          <p:cNvSpPr txBox="1"/>
          <p:nvPr/>
        </p:nvSpPr>
        <p:spPr>
          <a:xfrm>
            <a:off x="2148115" y="2763540"/>
            <a:ext cx="1415773" cy="338554"/>
          </a:xfrm>
          <a:prstGeom prst="rect">
            <a:avLst/>
          </a:prstGeom>
          <a:noFill/>
        </p:spPr>
        <p:txBody>
          <a:bodyPr wrap="none" rtlCol="0">
            <a:spAutoFit/>
          </a:bodyPr>
          <a:lstStyle/>
          <a:p>
            <a:pPr algn="r"/>
            <a:r>
              <a:rPr lang="zh-CN" altLang="en-US" sz="1600" dirty="0">
                <a:solidFill>
                  <a:schemeClr val="tx1">
                    <a:lumMod val="65000"/>
                    <a:lumOff val="35000"/>
                  </a:schemeClr>
                </a:solidFill>
                <a:latin typeface="+mn-ea"/>
                <a:cs typeface="+mn-ea"/>
              </a:rPr>
              <a:t>单击添加标题</a:t>
            </a:r>
          </a:p>
        </p:txBody>
      </p:sp>
      <p:sp>
        <p:nvSpPr>
          <p:cNvPr id="55" name="TextBox 147"/>
          <p:cNvSpPr txBox="1"/>
          <p:nvPr/>
        </p:nvSpPr>
        <p:spPr>
          <a:xfrm>
            <a:off x="1097038" y="3007202"/>
            <a:ext cx="2466850" cy="507831"/>
          </a:xfrm>
          <a:prstGeom prst="rect">
            <a:avLst/>
          </a:prstGeom>
          <a:noFill/>
        </p:spPr>
        <p:txBody>
          <a:bodyPr wrap="square" rtlCol="0">
            <a:spAutoFit/>
          </a:bodyPr>
          <a:lstStyle/>
          <a:p>
            <a:pPr algn="r"/>
            <a:r>
              <a:rPr lang="zh-CN" altLang="en-US" sz="900" dirty="0">
                <a:solidFill>
                  <a:schemeClr val="tx1">
                    <a:lumMod val="65000"/>
                    <a:lumOff val="35000"/>
                  </a:schemeClr>
                </a:solidFill>
                <a:latin typeface="+mn-ea"/>
                <a:cs typeface="+mn-ea"/>
              </a:rPr>
              <a:t>此处添加详细文本描述，建议与标题相关并符合整体语言风格，建议与标题相关并符合整体语言风格</a:t>
            </a:r>
          </a:p>
        </p:txBody>
      </p:sp>
      <p:sp>
        <p:nvSpPr>
          <p:cNvPr id="56" name="TextBox 148"/>
          <p:cNvSpPr txBox="1"/>
          <p:nvPr/>
        </p:nvSpPr>
        <p:spPr>
          <a:xfrm>
            <a:off x="2148115" y="3651522"/>
            <a:ext cx="1415773" cy="338554"/>
          </a:xfrm>
          <a:prstGeom prst="rect">
            <a:avLst/>
          </a:prstGeom>
          <a:noFill/>
        </p:spPr>
        <p:txBody>
          <a:bodyPr wrap="none" rtlCol="0">
            <a:spAutoFit/>
          </a:bodyPr>
          <a:lstStyle/>
          <a:p>
            <a:pPr algn="r"/>
            <a:r>
              <a:rPr lang="zh-CN" altLang="en-US" sz="1600" dirty="0">
                <a:solidFill>
                  <a:schemeClr val="tx1">
                    <a:lumMod val="65000"/>
                    <a:lumOff val="35000"/>
                  </a:schemeClr>
                </a:solidFill>
                <a:latin typeface="+mn-ea"/>
                <a:cs typeface="+mn-ea"/>
              </a:rPr>
              <a:t>单击添加标题</a:t>
            </a:r>
          </a:p>
        </p:txBody>
      </p:sp>
      <p:sp>
        <p:nvSpPr>
          <p:cNvPr id="57" name="TextBox 149"/>
          <p:cNvSpPr txBox="1"/>
          <p:nvPr/>
        </p:nvSpPr>
        <p:spPr>
          <a:xfrm>
            <a:off x="1097038" y="3895184"/>
            <a:ext cx="2466850" cy="507831"/>
          </a:xfrm>
          <a:prstGeom prst="rect">
            <a:avLst/>
          </a:prstGeom>
          <a:noFill/>
        </p:spPr>
        <p:txBody>
          <a:bodyPr wrap="square" rtlCol="0">
            <a:spAutoFit/>
          </a:bodyPr>
          <a:lstStyle/>
          <a:p>
            <a:pPr algn="r"/>
            <a:r>
              <a:rPr lang="zh-CN" altLang="en-US" sz="900" dirty="0">
                <a:solidFill>
                  <a:schemeClr val="tx1">
                    <a:lumMod val="65000"/>
                    <a:lumOff val="35000"/>
                  </a:schemeClr>
                </a:solidFill>
                <a:latin typeface="+mn-ea"/>
                <a:cs typeface="+mn-ea"/>
              </a:rPr>
              <a:t>此处添加详细文本描述，建议与标题相关并符合整体语言风格，建议与标题相关并符合整体语言风格</a:t>
            </a:r>
          </a:p>
        </p:txBody>
      </p:sp>
      <p:sp>
        <p:nvSpPr>
          <p:cNvPr id="58" name="TextBox 150"/>
          <p:cNvSpPr txBox="1"/>
          <p:nvPr/>
        </p:nvSpPr>
        <p:spPr>
          <a:xfrm>
            <a:off x="5646178" y="987574"/>
            <a:ext cx="1415772" cy="338554"/>
          </a:xfrm>
          <a:prstGeom prst="rect">
            <a:avLst/>
          </a:prstGeom>
          <a:noFill/>
        </p:spPr>
        <p:txBody>
          <a:bodyPr wrap="none" rtlCol="0">
            <a:spAutoFit/>
          </a:bodyPr>
          <a:lstStyle/>
          <a:p>
            <a:r>
              <a:rPr lang="zh-CN" altLang="en-US" sz="1600" dirty="0">
                <a:solidFill>
                  <a:schemeClr val="tx1">
                    <a:lumMod val="65000"/>
                    <a:lumOff val="35000"/>
                  </a:schemeClr>
                </a:solidFill>
                <a:latin typeface="+mn-ea"/>
                <a:cs typeface="+mn-ea"/>
              </a:rPr>
              <a:t>单击添加标题</a:t>
            </a:r>
          </a:p>
        </p:txBody>
      </p:sp>
      <p:sp>
        <p:nvSpPr>
          <p:cNvPr id="59" name="TextBox 151"/>
          <p:cNvSpPr txBox="1"/>
          <p:nvPr/>
        </p:nvSpPr>
        <p:spPr>
          <a:xfrm>
            <a:off x="5646178" y="1231236"/>
            <a:ext cx="2382206" cy="507831"/>
          </a:xfrm>
          <a:prstGeom prst="rect">
            <a:avLst/>
          </a:prstGeom>
          <a:noFill/>
        </p:spPr>
        <p:txBody>
          <a:bodyPr wrap="square" rtlCol="0">
            <a:spAutoFit/>
          </a:bodyPr>
          <a:lstStyle/>
          <a:p>
            <a:r>
              <a:rPr lang="zh-CN" altLang="en-US" sz="900" dirty="0">
                <a:solidFill>
                  <a:schemeClr val="tx1">
                    <a:lumMod val="65000"/>
                    <a:lumOff val="35000"/>
                  </a:schemeClr>
                </a:solidFill>
                <a:latin typeface="+mn-ea"/>
                <a:cs typeface="+mn-ea"/>
              </a:rPr>
              <a:t>此处添加详细文本描述，建议与标题相关并符合整体语言风格，建议与标题相关并符合整体语言风格</a:t>
            </a:r>
          </a:p>
        </p:txBody>
      </p:sp>
      <p:sp>
        <p:nvSpPr>
          <p:cNvPr id="60" name="TextBox 152"/>
          <p:cNvSpPr txBox="1"/>
          <p:nvPr/>
        </p:nvSpPr>
        <p:spPr>
          <a:xfrm>
            <a:off x="5646178" y="1866767"/>
            <a:ext cx="1415772" cy="338554"/>
          </a:xfrm>
          <a:prstGeom prst="rect">
            <a:avLst/>
          </a:prstGeom>
          <a:noFill/>
        </p:spPr>
        <p:txBody>
          <a:bodyPr wrap="none" rtlCol="0">
            <a:spAutoFit/>
          </a:bodyPr>
          <a:lstStyle/>
          <a:p>
            <a:r>
              <a:rPr lang="zh-CN" altLang="en-US" sz="1600" dirty="0">
                <a:solidFill>
                  <a:schemeClr val="tx1">
                    <a:lumMod val="65000"/>
                    <a:lumOff val="35000"/>
                  </a:schemeClr>
                </a:solidFill>
                <a:latin typeface="+mn-ea"/>
                <a:cs typeface="+mn-ea"/>
              </a:rPr>
              <a:t>单击添加标题</a:t>
            </a:r>
          </a:p>
        </p:txBody>
      </p:sp>
      <p:sp>
        <p:nvSpPr>
          <p:cNvPr id="61" name="TextBox 153"/>
          <p:cNvSpPr txBox="1"/>
          <p:nvPr/>
        </p:nvSpPr>
        <p:spPr>
          <a:xfrm>
            <a:off x="5646178" y="2110429"/>
            <a:ext cx="2382206" cy="507831"/>
          </a:xfrm>
          <a:prstGeom prst="rect">
            <a:avLst/>
          </a:prstGeom>
          <a:noFill/>
        </p:spPr>
        <p:txBody>
          <a:bodyPr wrap="square" rtlCol="0">
            <a:spAutoFit/>
          </a:bodyPr>
          <a:lstStyle/>
          <a:p>
            <a:r>
              <a:rPr lang="zh-CN" altLang="en-US" sz="900" dirty="0">
                <a:solidFill>
                  <a:schemeClr val="tx1">
                    <a:lumMod val="65000"/>
                    <a:lumOff val="35000"/>
                  </a:schemeClr>
                </a:solidFill>
                <a:latin typeface="+mn-ea"/>
                <a:cs typeface="+mn-ea"/>
              </a:rPr>
              <a:t>此处添加详细文本描述，建议与标题相关并符合整体语言风格，建议与标题相关并符合整体语言风格</a:t>
            </a:r>
          </a:p>
        </p:txBody>
      </p:sp>
      <p:sp>
        <p:nvSpPr>
          <p:cNvPr id="62" name="TextBox 154"/>
          <p:cNvSpPr txBox="1"/>
          <p:nvPr/>
        </p:nvSpPr>
        <p:spPr>
          <a:xfrm>
            <a:off x="5646178" y="2745960"/>
            <a:ext cx="1415772" cy="338554"/>
          </a:xfrm>
          <a:prstGeom prst="rect">
            <a:avLst/>
          </a:prstGeom>
          <a:noFill/>
        </p:spPr>
        <p:txBody>
          <a:bodyPr wrap="none" rtlCol="0">
            <a:spAutoFit/>
          </a:bodyPr>
          <a:lstStyle/>
          <a:p>
            <a:r>
              <a:rPr lang="zh-CN" altLang="en-US" sz="1600" dirty="0">
                <a:solidFill>
                  <a:schemeClr val="tx1">
                    <a:lumMod val="65000"/>
                    <a:lumOff val="35000"/>
                  </a:schemeClr>
                </a:solidFill>
                <a:latin typeface="+mn-ea"/>
                <a:cs typeface="+mn-ea"/>
              </a:rPr>
              <a:t>单击添加标题</a:t>
            </a:r>
          </a:p>
        </p:txBody>
      </p:sp>
      <p:sp>
        <p:nvSpPr>
          <p:cNvPr id="63" name="TextBox 155"/>
          <p:cNvSpPr txBox="1"/>
          <p:nvPr/>
        </p:nvSpPr>
        <p:spPr>
          <a:xfrm>
            <a:off x="5646178" y="2989622"/>
            <a:ext cx="2382206" cy="507831"/>
          </a:xfrm>
          <a:prstGeom prst="rect">
            <a:avLst/>
          </a:prstGeom>
          <a:noFill/>
        </p:spPr>
        <p:txBody>
          <a:bodyPr wrap="square" rtlCol="0">
            <a:spAutoFit/>
          </a:bodyPr>
          <a:lstStyle/>
          <a:p>
            <a:r>
              <a:rPr lang="zh-CN" altLang="en-US" sz="900" dirty="0">
                <a:solidFill>
                  <a:schemeClr val="tx1">
                    <a:lumMod val="65000"/>
                    <a:lumOff val="35000"/>
                  </a:schemeClr>
                </a:solidFill>
                <a:latin typeface="+mn-ea"/>
                <a:cs typeface="+mn-ea"/>
              </a:rPr>
              <a:t>此处添加详细文本描述，建议与标题相关并符合整体语言风格，建议与标题相关并符合整体语言风格</a:t>
            </a:r>
          </a:p>
        </p:txBody>
      </p:sp>
      <p:sp>
        <p:nvSpPr>
          <p:cNvPr id="64" name="TextBox 158"/>
          <p:cNvSpPr txBox="1"/>
          <p:nvPr/>
        </p:nvSpPr>
        <p:spPr>
          <a:xfrm>
            <a:off x="5646178" y="3625152"/>
            <a:ext cx="1415772" cy="338554"/>
          </a:xfrm>
          <a:prstGeom prst="rect">
            <a:avLst/>
          </a:prstGeom>
          <a:noFill/>
        </p:spPr>
        <p:txBody>
          <a:bodyPr wrap="none" rtlCol="0">
            <a:spAutoFit/>
          </a:bodyPr>
          <a:lstStyle/>
          <a:p>
            <a:r>
              <a:rPr lang="zh-CN" altLang="en-US" sz="1600" dirty="0">
                <a:solidFill>
                  <a:schemeClr val="tx1">
                    <a:lumMod val="65000"/>
                    <a:lumOff val="35000"/>
                  </a:schemeClr>
                </a:solidFill>
                <a:latin typeface="+mn-ea"/>
                <a:cs typeface="+mn-ea"/>
              </a:rPr>
              <a:t>单击添加标题</a:t>
            </a:r>
          </a:p>
        </p:txBody>
      </p:sp>
      <p:sp>
        <p:nvSpPr>
          <p:cNvPr id="65" name="TextBox 159"/>
          <p:cNvSpPr txBox="1"/>
          <p:nvPr/>
        </p:nvSpPr>
        <p:spPr>
          <a:xfrm>
            <a:off x="5646178" y="3868814"/>
            <a:ext cx="2382206" cy="507831"/>
          </a:xfrm>
          <a:prstGeom prst="rect">
            <a:avLst/>
          </a:prstGeom>
          <a:noFill/>
        </p:spPr>
        <p:txBody>
          <a:bodyPr wrap="square" rtlCol="0">
            <a:spAutoFit/>
          </a:bodyPr>
          <a:lstStyle/>
          <a:p>
            <a:r>
              <a:rPr lang="zh-CN" altLang="en-US" sz="900" dirty="0">
                <a:solidFill>
                  <a:schemeClr val="tx1">
                    <a:lumMod val="65000"/>
                    <a:lumOff val="35000"/>
                  </a:schemeClr>
                </a:solidFill>
                <a:latin typeface="+mn-ea"/>
                <a:cs typeface="+mn-ea"/>
              </a:rPr>
              <a:t>此处添加详细文本描述，建议与标题相关并符合整体语言风格，建议与标题相关并符合整体语言风格</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right)">
                                      <p:cBhvr>
                                        <p:cTn id="28" dur="500"/>
                                        <p:tgtEl>
                                          <p:spTgt spid="5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500"/>
                                        <p:tgtEl>
                                          <p:spTgt spid="6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54" grpId="0"/>
      <p:bldP spid="55" grpId="0"/>
      <p:bldP spid="60" grpId="0"/>
      <p:bldP spid="61" grpId="0"/>
      <p:bldP spid="62"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一、其它工作事项</a:t>
            </a:r>
          </a:p>
        </p:txBody>
      </p:sp>
      <p:cxnSp>
        <p:nvCxnSpPr>
          <p:cNvPr id="4" name="Straight Connector 8"/>
          <p:cNvCxnSpPr/>
          <p:nvPr/>
        </p:nvCxnSpPr>
        <p:spPr>
          <a:xfrm>
            <a:off x="686999" y="3619303"/>
            <a:ext cx="7770003" cy="0"/>
          </a:xfrm>
          <a:prstGeom prst="line">
            <a:avLst/>
          </a:prstGeom>
          <a:ln w="3175">
            <a:solidFill>
              <a:srgbClr val="7F8C8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Oval 9"/>
          <p:cNvSpPr/>
          <p:nvPr/>
        </p:nvSpPr>
        <p:spPr>
          <a:xfrm>
            <a:off x="1681420" y="3555519"/>
            <a:ext cx="127552" cy="127569"/>
          </a:xfrm>
          <a:prstGeom prst="ellipse">
            <a:avLst/>
          </a:prstGeom>
          <a:solidFill>
            <a:schemeClr val="accent1"/>
          </a:solidFill>
          <a:ln>
            <a:noFill/>
          </a:ln>
          <a:effectLst/>
        </p:spPr>
        <p:txBody>
          <a:bodyPr rtlCol="0" anchor="ctr"/>
          <a:lstStyle/>
          <a:p>
            <a:pPr algn="ctr"/>
            <a:endParaRPr lang="en-US" sz="2700">
              <a:solidFill>
                <a:srgbClr val="009DAD"/>
              </a:solidFill>
              <a:latin typeface="+mn-ea"/>
              <a:cs typeface="+mn-ea"/>
              <a:sym typeface="Arial" panose="020B0604020202020204" pitchFamily="34" charset="0"/>
            </a:endParaRPr>
          </a:p>
        </p:txBody>
      </p:sp>
      <p:sp>
        <p:nvSpPr>
          <p:cNvPr id="6" name="Oval 10"/>
          <p:cNvSpPr/>
          <p:nvPr/>
        </p:nvSpPr>
        <p:spPr>
          <a:xfrm>
            <a:off x="3569067" y="3555519"/>
            <a:ext cx="127552" cy="127569"/>
          </a:xfrm>
          <a:prstGeom prst="ellipse">
            <a:avLst/>
          </a:prstGeom>
          <a:solidFill>
            <a:schemeClr val="accent2"/>
          </a:solidFill>
          <a:ln>
            <a:noFill/>
          </a:ln>
          <a:effectLst/>
        </p:spPr>
        <p:txBody>
          <a:bodyPr rtlCol="0" anchor="ctr"/>
          <a:lstStyle/>
          <a:p>
            <a:pPr algn="ctr"/>
            <a:endParaRPr lang="en-US" sz="2700">
              <a:solidFill>
                <a:srgbClr val="009DAD"/>
              </a:solidFill>
              <a:latin typeface="+mn-ea"/>
              <a:cs typeface="+mn-ea"/>
              <a:sym typeface="Arial" panose="020B0604020202020204" pitchFamily="34" charset="0"/>
            </a:endParaRPr>
          </a:p>
        </p:txBody>
      </p:sp>
      <p:sp>
        <p:nvSpPr>
          <p:cNvPr id="7" name="Oval 11"/>
          <p:cNvSpPr/>
          <p:nvPr/>
        </p:nvSpPr>
        <p:spPr>
          <a:xfrm>
            <a:off x="5452050" y="3555519"/>
            <a:ext cx="127552" cy="127569"/>
          </a:xfrm>
          <a:prstGeom prst="ellipse">
            <a:avLst/>
          </a:prstGeom>
          <a:solidFill>
            <a:schemeClr val="accent3"/>
          </a:solidFill>
          <a:ln>
            <a:noFill/>
          </a:ln>
          <a:effectLst/>
        </p:spPr>
        <p:txBody>
          <a:bodyPr rtlCol="0" anchor="ctr"/>
          <a:lstStyle/>
          <a:p>
            <a:pPr algn="ctr"/>
            <a:endParaRPr lang="en-US" sz="2700">
              <a:solidFill>
                <a:srgbClr val="009DAD"/>
              </a:solidFill>
              <a:latin typeface="+mn-ea"/>
              <a:cs typeface="+mn-ea"/>
              <a:sym typeface="Arial" panose="020B0604020202020204" pitchFamily="34" charset="0"/>
            </a:endParaRPr>
          </a:p>
        </p:txBody>
      </p:sp>
      <p:sp>
        <p:nvSpPr>
          <p:cNvPr id="8" name="Oval 12"/>
          <p:cNvSpPr/>
          <p:nvPr/>
        </p:nvSpPr>
        <p:spPr>
          <a:xfrm>
            <a:off x="7335035" y="3555519"/>
            <a:ext cx="127552" cy="127569"/>
          </a:xfrm>
          <a:prstGeom prst="ellipse">
            <a:avLst/>
          </a:prstGeom>
          <a:solidFill>
            <a:schemeClr val="accent4"/>
          </a:solidFill>
          <a:ln>
            <a:noFill/>
          </a:ln>
          <a:effectLst/>
        </p:spPr>
        <p:txBody>
          <a:bodyPr rtlCol="0" anchor="ctr"/>
          <a:lstStyle/>
          <a:p>
            <a:pPr algn="ctr"/>
            <a:endParaRPr lang="en-US" sz="2700">
              <a:solidFill>
                <a:srgbClr val="009DAD"/>
              </a:solidFill>
              <a:latin typeface="+mn-ea"/>
              <a:cs typeface="+mn-ea"/>
              <a:sym typeface="Arial" panose="020B0604020202020204" pitchFamily="34" charset="0"/>
            </a:endParaRPr>
          </a:p>
        </p:txBody>
      </p:sp>
      <p:sp>
        <p:nvSpPr>
          <p:cNvPr id="9" name="TextBox 14"/>
          <p:cNvSpPr txBox="1"/>
          <p:nvPr/>
        </p:nvSpPr>
        <p:spPr>
          <a:xfrm>
            <a:off x="1534904" y="3747871"/>
            <a:ext cx="420580" cy="238505"/>
          </a:xfrm>
          <a:prstGeom prst="rect">
            <a:avLst/>
          </a:prstGeom>
          <a:noFill/>
        </p:spPr>
        <p:txBody>
          <a:bodyPr wrap="none" lIns="68556" tIns="34279" rIns="68556" bIns="34279" rtlCol="0">
            <a:spAutoFit/>
          </a:bodyPr>
          <a:lstStyle/>
          <a:p>
            <a:pPr algn="ctr"/>
            <a:r>
              <a:rPr lang="zh-CN" altLang="en-US" sz="1100" dirty="0">
                <a:solidFill>
                  <a:schemeClr val="tx1">
                    <a:lumMod val="65000"/>
                    <a:lumOff val="35000"/>
                  </a:schemeClr>
                </a:solidFill>
                <a:latin typeface="+mn-ea"/>
                <a:cs typeface="+mn-ea"/>
                <a:sym typeface="Arial" panose="020B0604020202020204" pitchFamily="34" charset="0"/>
              </a:rPr>
              <a:t>标题</a:t>
            </a:r>
            <a:endParaRPr lang="en-US" sz="1100" dirty="0">
              <a:solidFill>
                <a:schemeClr val="tx1">
                  <a:lumMod val="65000"/>
                  <a:lumOff val="35000"/>
                </a:schemeClr>
              </a:solidFill>
              <a:latin typeface="+mn-ea"/>
              <a:cs typeface="+mn-ea"/>
              <a:sym typeface="Arial" panose="020B0604020202020204" pitchFamily="34" charset="0"/>
            </a:endParaRPr>
          </a:p>
        </p:txBody>
      </p:sp>
      <p:sp>
        <p:nvSpPr>
          <p:cNvPr id="10" name="TextBox 15"/>
          <p:cNvSpPr txBox="1"/>
          <p:nvPr/>
        </p:nvSpPr>
        <p:spPr>
          <a:xfrm>
            <a:off x="3422551" y="3747871"/>
            <a:ext cx="420580" cy="238505"/>
          </a:xfrm>
          <a:prstGeom prst="rect">
            <a:avLst/>
          </a:prstGeom>
          <a:noFill/>
        </p:spPr>
        <p:txBody>
          <a:bodyPr wrap="none" lIns="68556" tIns="34279" rIns="68556" bIns="34279" rtlCol="0">
            <a:spAutoFit/>
          </a:bodyPr>
          <a:lstStyle/>
          <a:p>
            <a:pPr algn="ctr"/>
            <a:r>
              <a:rPr lang="zh-CN" altLang="en-US" sz="1100" dirty="0">
                <a:solidFill>
                  <a:schemeClr val="tx1">
                    <a:lumMod val="65000"/>
                    <a:lumOff val="35000"/>
                  </a:schemeClr>
                </a:solidFill>
                <a:latin typeface="+mn-ea"/>
                <a:cs typeface="+mn-ea"/>
                <a:sym typeface="Arial" panose="020B0604020202020204" pitchFamily="34" charset="0"/>
              </a:rPr>
              <a:t>标题</a:t>
            </a:r>
            <a:endParaRPr lang="en-US" altLang="zh-CN" sz="1100" dirty="0">
              <a:solidFill>
                <a:schemeClr val="tx1">
                  <a:lumMod val="65000"/>
                  <a:lumOff val="35000"/>
                </a:schemeClr>
              </a:solidFill>
              <a:latin typeface="+mn-ea"/>
              <a:cs typeface="+mn-ea"/>
              <a:sym typeface="Arial" panose="020B0604020202020204" pitchFamily="34" charset="0"/>
            </a:endParaRPr>
          </a:p>
        </p:txBody>
      </p:sp>
      <p:sp>
        <p:nvSpPr>
          <p:cNvPr id="11" name="TextBox 16"/>
          <p:cNvSpPr txBox="1"/>
          <p:nvPr/>
        </p:nvSpPr>
        <p:spPr>
          <a:xfrm>
            <a:off x="5305535" y="3747871"/>
            <a:ext cx="420580" cy="238505"/>
          </a:xfrm>
          <a:prstGeom prst="rect">
            <a:avLst/>
          </a:prstGeom>
          <a:noFill/>
        </p:spPr>
        <p:txBody>
          <a:bodyPr wrap="none" lIns="68556" tIns="34279" rIns="68556" bIns="34279" rtlCol="0">
            <a:spAutoFit/>
          </a:bodyPr>
          <a:lstStyle/>
          <a:p>
            <a:pPr algn="ctr"/>
            <a:r>
              <a:rPr lang="zh-CN" altLang="en-US" sz="1100" dirty="0">
                <a:solidFill>
                  <a:schemeClr val="tx1">
                    <a:lumMod val="65000"/>
                    <a:lumOff val="35000"/>
                  </a:schemeClr>
                </a:solidFill>
                <a:latin typeface="+mn-ea"/>
                <a:cs typeface="+mn-ea"/>
                <a:sym typeface="Arial" panose="020B0604020202020204" pitchFamily="34" charset="0"/>
              </a:rPr>
              <a:t>标题</a:t>
            </a:r>
            <a:endParaRPr lang="en-US" altLang="zh-CN" sz="1100" dirty="0">
              <a:solidFill>
                <a:schemeClr val="tx1">
                  <a:lumMod val="65000"/>
                  <a:lumOff val="35000"/>
                </a:schemeClr>
              </a:solidFill>
              <a:latin typeface="+mn-ea"/>
              <a:cs typeface="+mn-ea"/>
              <a:sym typeface="Arial" panose="020B0604020202020204" pitchFamily="34" charset="0"/>
            </a:endParaRPr>
          </a:p>
        </p:txBody>
      </p:sp>
      <p:sp>
        <p:nvSpPr>
          <p:cNvPr id="12" name="TextBox 17"/>
          <p:cNvSpPr txBox="1"/>
          <p:nvPr/>
        </p:nvSpPr>
        <p:spPr>
          <a:xfrm>
            <a:off x="7188518" y="3747871"/>
            <a:ext cx="420580" cy="238505"/>
          </a:xfrm>
          <a:prstGeom prst="rect">
            <a:avLst/>
          </a:prstGeom>
          <a:noFill/>
        </p:spPr>
        <p:txBody>
          <a:bodyPr wrap="none" lIns="68556" tIns="34279" rIns="68556" bIns="34279" rtlCol="0">
            <a:spAutoFit/>
          </a:bodyPr>
          <a:lstStyle/>
          <a:p>
            <a:pPr algn="ctr"/>
            <a:r>
              <a:rPr lang="zh-CN" altLang="en-US" sz="1100" dirty="0">
                <a:solidFill>
                  <a:schemeClr val="tx1">
                    <a:lumMod val="65000"/>
                    <a:lumOff val="35000"/>
                  </a:schemeClr>
                </a:solidFill>
                <a:latin typeface="+mn-ea"/>
                <a:cs typeface="+mn-ea"/>
                <a:sym typeface="Arial" panose="020B0604020202020204" pitchFamily="34" charset="0"/>
              </a:rPr>
              <a:t>标题</a:t>
            </a:r>
            <a:endParaRPr lang="en-US" altLang="zh-CN" sz="1100" dirty="0">
              <a:solidFill>
                <a:schemeClr val="tx1">
                  <a:lumMod val="65000"/>
                  <a:lumOff val="35000"/>
                </a:schemeClr>
              </a:solidFill>
              <a:latin typeface="+mn-ea"/>
              <a:cs typeface="+mn-ea"/>
              <a:sym typeface="Arial" panose="020B0604020202020204" pitchFamily="34" charset="0"/>
            </a:endParaRPr>
          </a:p>
        </p:txBody>
      </p:sp>
      <p:sp>
        <p:nvSpPr>
          <p:cNvPr id="13" name="Rounded Rectangle 18"/>
          <p:cNvSpPr/>
          <p:nvPr/>
        </p:nvSpPr>
        <p:spPr>
          <a:xfrm>
            <a:off x="687000" y="3051228"/>
            <a:ext cx="2945839" cy="95677"/>
          </a:xfrm>
          <a:prstGeom prst="roundRect">
            <a:avLst/>
          </a:prstGeom>
          <a:solidFill>
            <a:schemeClr val="accent1"/>
          </a:solidFill>
          <a:ln>
            <a:noFill/>
          </a:ln>
          <a:effectLst/>
        </p:spPr>
        <p:txBody>
          <a:bodyPr rtlCol="0" anchor="ctr"/>
          <a:lstStyle/>
          <a:p>
            <a:pPr algn="ctr"/>
            <a:endParaRPr lang="en-US" sz="2700">
              <a:solidFill>
                <a:schemeClr val="bg1"/>
              </a:solidFill>
              <a:latin typeface="+mn-ea"/>
              <a:cs typeface="+mn-ea"/>
              <a:sym typeface="Arial" panose="020B0604020202020204" pitchFamily="34" charset="0"/>
            </a:endParaRPr>
          </a:p>
        </p:txBody>
      </p:sp>
      <p:sp>
        <p:nvSpPr>
          <p:cNvPr id="14" name="Rounded Rectangle 19"/>
          <p:cNvSpPr/>
          <p:nvPr/>
        </p:nvSpPr>
        <p:spPr>
          <a:xfrm>
            <a:off x="2562011" y="2805833"/>
            <a:ext cx="2945839" cy="95677"/>
          </a:xfrm>
          <a:prstGeom prst="roundRect">
            <a:avLst/>
          </a:prstGeom>
          <a:solidFill>
            <a:schemeClr val="accent5"/>
          </a:solidFill>
          <a:ln>
            <a:noFill/>
          </a:ln>
          <a:effectLst/>
        </p:spPr>
        <p:txBody>
          <a:bodyPr rtlCol="0" anchor="ctr"/>
          <a:lstStyle/>
          <a:p>
            <a:pPr algn="ctr"/>
            <a:endParaRPr lang="en-US" sz="2700">
              <a:solidFill>
                <a:schemeClr val="bg1"/>
              </a:solidFill>
              <a:latin typeface="+mn-ea"/>
              <a:cs typeface="+mn-ea"/>
              <a:sym typeface="Arial" panose="020B0604020202020204" pitchFamily="34" charset="0"/>
            </a:endParaRPr>
          </a:p>
        </p:txBody>
      </p:sp>
      <p:sp>
        <p:nvSpPr>
          <p:cNvPr id="15" name="Rounded Rectangle 20"/>
          <p:cNvSpPr/>
          <p:nvPr/>
        </p:nvSpPr>
        <p:spPr>
          <a:xfrm>
            <a:off x="4452967" y="2560435"/>
            <a:ext cx="2945839" cy="95677"/>
          </a:xfrm>
          <a:prstGeom prst="roundRect">
            <a:avLst/>
          </a:prstGeom>
          <a:solidFill>
            <a:schemeClr val="accent3"/>
          </a:solidFill>
          <a:ln>
            <a:noFill/>
          </a:ln>
          <a:effectLst/>
        </p:spPr>
        <p:txBody>
          <a:bodyPr rtlCol="0" anchor="ctr"/>
          <a:lstStyle/>
          <a:p>
            <a:pPr algn="ctr"/>
            <a:endParaRPr lang="en-US" sz="2700">
              <a:solidFill>
                <a:schemeClr val="bg1"/>
              </a:solidFill>
              <a:latin typeface="+mn-ea"/>
              <a:cs typeface="+mn-ea"/>
              <a:sym typeface="Arial" panose="020B0604020202020204" pitchFamily="34" charset="0"/>
            </a:endParaRPr>
          </a:p>
        </p:txBody>
      </p:sp>
      <p:sp>
        <p:nvSpPr>
          <p:cNvPr id="16" name="Rounded Rectangle 21"/>
          <p:cNvSpPr/>
          <p:nvPr/>
        </p:nvSpPr>
        <p:spPr>
          <a:xfrm>
            <a:off x="6196751" y="2315040"/>
            <a:ext cx="2945839" cy="95677"/>
          </a:xfrm>
          <a:prstGeom prst="roundRect">
            <a:avLst/>
          </a:prstGeom>
          <a:solidFill>
            <a:schemeClr val="accent4"/>
          </a:solidFill>
          <a:ln>
            <a:noFill/>
          </a:ln>
          <a:effectLst/>
        </p:spPr>
        <p:txBody>
          <a:bodyPr rtlCol="0" anchor="ctr"/>
          <a:lstStyle/>
          <a:p>
            <a:pPr algn="ctr"/>
            <a:endParaRPr lang="en-US" sz="2700">
              <a:solidFill>
                <a:schemeClr val="tx1">
                  <a:lumMod val="65000"/>
                  <a:lumOff val="35000"/>
                </a:schemeClr>
              </a:solidFill>
              <a:latin typeface="+mn-ea"/>
              <a:cs typeface="+mn-ea"/>
              <a:sym typeface="Arial" panose="020B0604020202020204" pitchFamily="34" charset="0"/>
            </a:endParaRPr>
          </a:p>
        </p:txBody>
      </p:sp>
      <p:sp>
        <p:nvSpPr>
          <p:cNvPr id="17" name="TextBox 22"/>
          <p:cNvSpPr txBox="1"/>
          <p:nvPr/>
        </p:nvSpPr>
        <p:spPr>
          <a:xfrm>
            <a:off x="679888" y="2346386"/>
            <a:ext cx="1713110" cy="588600"/>
          </a:xfrm>
          <a:prstGeom prst="rect">
            <a:avLst/>
          </a:prstGeom>
          <a:noFill/>
        </p:spPr>
        <p:txBody>
          <a:bodyPr wrap="square" lIns="68556" tIns="34279" rIns="68556" bIns="34279" rtlCol="0">
            <a:spAutoFit/>
          </a:bodyPr>
          <a:lstStyle/>
          <a:p>
            <a:pPr fontAlgn="base">
              <a:lnSpc>
                <a:spcPct val="125000"/>
              </a:lnSpc>
              <a:spcBef>
                <a:spcPct val="0"/>
              </a:spcBef>
              <a:spcAft>
                <a:spcPct val="0"/>
              </a:spcAft>
              <a:buNone/>
            </a:pPr>
            <a:r>
              <a:rPr lang="zh-CN" altLang="en-US" sz="900" dirty="0">
                <a:solidFill>
                  <a:schemeClr val="tx1">
                    <a:lumMod val="65000"/>
                    <a:lumOff val="35000"/>
                  </a:schemeClr>
                </a:solidFill>
                <a:latin typeface="+mn-ea"/>
                <a:cs typeface="+mn-ea"/>
                <a:sym typeface="Arial" panose="020B0604020202020204" pitchFamily="34" charset="0"/>
              </a:rPr>
              <a:t>输入您的内容或者通过右键复制粘贴您的内容，并选择只保留文字。输入您的内容。</a:t>
            </a:r>
            <a:endParaRPr lang="zh-CN" altLang="en-US" sz="900" dirty="0">
              <a:solidFill>
                <a:schemeClr val="tx1">
                  <a:lumMod val="65000"/>
                  <a:lumOff val="35000"/>
                </a:schemeClr>
              </a:solidFill>
              <a:latin typeface="+mn-ea"/>
              <a:cs typeface="+mn-ea"/>
            </a:endParaRPr>
          </a:p>
        </p:txBody>
      </p:sp>
      <p:sp>
        <p:nvSpPr>
          <p:cNvPr id="18" name="TextBox 23"/>
          <p:cNvSpPr txBox="1"/>
          <p:nvPr/>
        </p:nvSpPr>
        <p:spPr>
          <a:xfrm>
            <a:off x="2489437" y="2094478"/>
            <a:ext cx="1713110" cy="588600"/>
          </a:xfrm>
          <a:prstGeom prst="rect">
            <a:avLst/>
          </a:prstGeom>
          <a:noFill/>
        </p:spPr>
        <p:txBody>
          <a:bodyPr wrap="square" lIns="68556" tIns="34279" rIns="68556" bIns="34279" rtlCol="0">
            <a:spAutoFit/>
          </a:bodyPr>
          <a:lstStyle/>
          <a:p>
            <a:pPr fontAlgn="base">
              <a:lnSpc>
                <a:spcPct val="125000"/>
              </a:lnSpc>
              <a:spcBef>
                <a:spcPct val="0"/>
              </a:spcBef>
              <a:spcAft>
                <a:spcPct val="0"/>
              </a:spcAft>
              <a:buNone/>
            </a:pPr>
            <a:r>
              <a:rPr lang="zh-CN" altLang="en-US" sz="900" dirty="0">
                <a:solidFill>
                  <a:schemeClr val="tx1">
                    <a:lumMod val="65000"/>
                    <a:lumOff val="35000"/>
                  </a:schemeClr>
                </a:solidFill>
                <a:latin typeface="+mn-ea"/>
                <a:cs typeface="+mn-ea"/>
                <a:sym typeface="Arial" panose="020B0604020202020204" pitchFamily="34" charset="0"/>
              </a:rPr>
              <a:t>输入您的内容或者通过右键复制粘贴您的内容，并选择只保留文字。输入您的内容。</a:t>
            </a:r>
            <a:endParaRPr lang="zh-CN" altLang="en-US" sz="900" dirty="0">
              <a:solidFill>
                <a:schemeClr val="tx1">
                  <a:lumMod val="65000"/>
                  <a:lumOff val="35000"/>
                </a:schemeClr>
              </a:solidFill>
              <a:latin typeface="+mn-ea"/>
              <a:cs typeface="+mn-ea"/>
            </a:endParaRPr>
          </a:p>
        </p:txBody>
      </p:sp>
      <p:sp>
        <p:nvSpPr>
          <p:cNvPr id="19" name="TextBox 24"/>
          <p:cNvSpPr txBox="1"/>
          <p:nvPr/>
        </p:nvSpPr>
        <p:spPr>
          <a:xfrm>
            <a:off x="4398157" y="1878560"/>
            <a:ext cx="1713110" cy="588600"/>
          </a:xfrm>
          <a:prstGeom prst="rect">
            <a:avLst/>
          </a:prstGeom>
          <a:noFill/>
        </p:spPr>
        <p:txBody>
          <a:bodyPr wrap="square" lIns="68556" tIns="34279" rIns="68556" bIns="34279" rtlCol="0">
            <a:spAutoFit/>
          </a:bodyPr>
          <a:lstStyle/>
          <a:p>
            <a:pPr fontAlgn="base">
              <a:lnSpc>
                <a:spcPct val="125000"/>
              </a:lnSpc>
              <a:spcBef>
                <a:spcPct val="0"/>
              </a:spcBef>
              <a:spcAft>
                <a:spcPct val="0"/>
              </a:spcAft>
              <a:buNone/>
            </a:pPr>
            <a:r>
              <a:rPr lang="zh-CN" altLang="en-US" sz="900" dirty="0">
                <a:solidFill>
                  <a:schemeClr val="tx1">
                    <a:lumMod val="65000"/>
                    <a:lumOff val="35000"/>
                  </a:schemeClr>
                </a:solidFill>
                <a:latin typeface="+mn-ea"/>
                <a:cs typeface="+mn-ea"/>
                <a:sym typeface="Arial" panose="020B0604020202020204" pitchFamily="34" charset="0"/>
              </a:rPr>
              <a:t>输入您的内容或者通过右键复制粘贴您的内容，并选择只保留文字。输入您的内容。</a:t>
            </a:r>
            <a:endParaRPr lang="zh-CN" altLang="en-US" sz="900" dirty="0">
              <a:solidFill>
                <a:schemeClr val="tx1">
                  <a:lumMod val="65000"/>
                  <a:lumOff val="35000"/>
                </a:schemeClr>
              </a:solidFill>
              <a:latin typeface="+mn-ea"/>
              <a:cs typeface="+mn-ea"/>
            </a:endParaRPr>
          </a:p>
        </p:txBody>
      </p:sp>
      <p:sp>
        <p:nvSpPr>
          <p:cNvPr id="20" name="TextBox 25"/>
          <p:cNvSpPr txBox="1"/>
          <p:nvPr/>
        </p:nvSpPr>
        <p:spPr>
          <a:xfrm>
            <a:off x="6194566" y="1626653"/>
            <a:ext cx="1713110" cy="588600"/>
          </a:xfrm>
          <a:prstGeom prst="rect">
            <a:avLst/>
          </a:prstGeom>
          <a:noFill/>
        </p:spPr>
        <p:txBody>
          <a:bodyPr wrap="square" lIns="68556" tIns="34279" rIns="68556" bIns="34279" rtlCol="0">
            <a:spAutoFit/>
          </a:bodyPr>
          <a:lstStyle/>
          <a:p>
            <a:pPr fontAlgn="base">
              <a:lnSpc>
                <a:spcPct val="125000"/>
              </a:lnSpc>
              <a:spcBef>
                <a:spcPct val="0"/>
              </a:spcBef>
              <a:spcAft>
                <a:spcPct val="0"/>
              </a:spcAft>
              <a:buNone/>
            </a:pPr>
            <a:r>
              <a:rPr lang="zh-CN" altLang="en-US" sz="900" dirty="0">
                <a:solidFill>
                  <a:schemeClr val="tx1">
                    <a:lumMod val="65000"/>
                    <a:lumOff val="35000"/>
                  </a:schemeClr>
                </a:solidFill>
                <a:latin typeface="+mn-ea"/>
                <a:cs typeface="+mn-ea"/>
                <a:sym typeface="Arial" panose="020B0604020202020204" pitchFamily="34" charset="0"/>
              </a:rPr>
              <a:t>输入您的内容或者通过右键复制粘贴您的内容，并选择只保留文字。输入您的内容。</a:t>
            </a:r>
            <a:endParaRPr lang="zh-CN" altLang="en-US" sz="900" dirty="0">
              <a:solidFill>
                <a:schemeClr val="tx1">
                  <a:lumMod val="65000"/>
                  <a:lumOff val="35000"/>
                </a:schemeClr>
              </a:solidFill>
              <a:latin typeface="+mn-ea"/>
              <a:cs typeface="+mn-ea"/>
            </a:endParaRPr>
          </a:p>
        </p:txBody>
      </p:sp>
      <p:sp>
        <p:nvSpPr>
          <p:cNvPr id="21" name="Rectangle 26"/>
          <p:cNvSpPr/>
          <p:nvPr/>
        </p:nvSpPr>
        <p:spPr>
          <a:xfrm>
            <a:off x="679889" y="1970242"/>
            <a:ext cx="398137" cy="392265"/>
          </a:xfrm>
          <a:prstGeom prst="rect">
            <a:avLst/>
          </a:prstGeom>
        </p:spPr>
        <p:txBody>
          <a:bodyPr wrap="none" lIns="68556" tIns="34279" rIns="68556" bIns="34279">
            <a:spAutoFit/>
          </a:bodyPr>
          <a:lstStyle/>
          <a:p>
            <a:r>
              <a:rPr lang="en-US" sz="2100" dirty="0">
                <a:solidFill>
                  <a:schemeClr val="tx1">
                    <a:lumMod val="50000"/>
                    <a:lumOff val="50000"/>
                  </a:schemeClr>
                </a:solidFill>
                <a:latin typeface="+mn-ea"/>
                <a:cs typeface="+mn-ea"/>
                <a:sym typeface="Arial" panose="020B0604020202020204" pitchFamily="34" charset="0"/>
              </a:rPr>
              <a:t>01</a:t>
            </a:r>
          </a:p>
        </p:txBody>
      </p:sp>
      <p:sp>
        <p:nvSpPr>
          <p:cNvPr id="22" name="Rectangle 27"/>
          <p:cNvSpPr/>
          <p:nvPr/>
        </p:nvSpPr>
        <p:spPr>
          <a:xfrm>
            <a:off x="2489438" y="1710443"/>
            <a:ext cx="398137" cy="392265"/>
          </a:xfrm>
          <a:prstGeom prst="rect">
            <a:avLst/>
          </a:prstGeom>
        </p:spPr>
        <p:txBody>
          <a:bodyPr wrap="none" lIns="68556" tIns="34279" rIns="68556" bIns="34279">
            <a:spAutoFit/>
          </a:bodyPr>
          <a:lstStyle/>
          <a:p>
            <a:r>
              <a:rPr lang="en-US" sz="2100" dirty="0">
                <a:solidFill>
                  <a:schemeClr val="tx1">
                    <a:lumMod val="50000"/>
                    <a:lumOff val="50000"/>
                  </a:schemeClr>
                </a:solidFill>
                <a:latin typeface="+mn-ea"/>
                <a:cs typeface="+mn-ea"/>
                <a:sym typeface="Arial" panose="020B0604020202020204" pitchFamily="34" charset="0"/>
              </a:rPr>
              <a:t>02</a:t>
            </a:r>
          </a:p>
        </p:txBody>
      </p:sp>
      <p:sp>
        <p:nvSpPr>
          <p:cNvPr id="23" name="Rectangle 28"/>
          <p:cNvSpPr/>
          <p:nvPr/>
        </p:nvSpPr>
        <p:spPr>
          <a:xfrm>
            <a:off x="4452969" y="1474243"/>
            <a:ext cx="398137" cy="392265"/>
          </a:xfrm>
          <a:prstGeom prst="rect">
            <a:avLst/>
          </a:prstGeom>
        </p:spPr>
        <p:txBody>
          <a:bodyPr wrap="none" lIns="68556" tIns="34279" rIns="68556" bIns="34279">
            <a:spAutoFit/>
          </a:bodyPr>
          <a:lstStyle/>
          <a:p>
            <a:r>
              <a:rPr lang="en-US" sz="2100" dirty="0">
                <a:solidFill>
                  <a:schemeClr val="tx1">
                    <a:lumMod val="50000"/>
                    <a:lumOff val="50000"/>
                  </a:schemeClr>
                </a:solidFill>
                <a:latin typeface="+mn-ea"/>
                <a:cs typeface="+mn-ea"/>
                <a:sym typeface="Arial" panose="020B0604020202020204" pitchFamily="34" charset="0"/>
              </a:rPr>
              <a:t>03</a:t>
            </a:r>
          </a:p>
        </p:txBody>
      </p:sp>
      <p:sp>
        <p:nvSpPr>
          <p:cNvPr id="24" name="Rectangle 29"/>
          <p:cNvSpPr/>
          <p:nvPr/>
        </p:nvSpPr>
        <p:spPr>
          <a:xfrm>
            <a:off x="6194568" y="1203598"/>
            <a:ext cx="398137" cy="392265"/>
          </a:xfrm>
          <a:prstGeom prst="rect">
            <a:avLst/>
          </a:prstGeom>
        </p:spPr>
        <p:txBody>
          <a:bodyPr wrap="none" lIns="68556" tIns="34279" rIns="68556" bIns="34279">
            <a:spAutoFit/>
          </a:bodyPr>
          <a:lstStyle/>
          <a:p>
            <a:r>
              <a:rPr lang="en-US" sz="2100" dirty="0">
                <a:solidFill>
                  <a:schemeClr val="tx1">
                    <a:lumMod val="50000"/>
                    <a:lumOff val="50000"/>
                  </a:schemeClr>
                </a:solidFill>
                <a:latin typeface="+mn-ea"/>
                <a:cs typeface="+mn-ea"/>
                <a:sym typeface="Arial" panose="020B0604020202020204" pitchFamily="34" charset="0"/>
              </a:rPr>
              <a:t>04</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_矩形 9"/>
          <p:cNvSpPr/>
          <p:nvPr>
            <p:custDataLst>
              <p:tags r:id="rId1"/>
            </p:custDataLst>
          </p:nvPr>
        </p:nvSpPr>
        <p:spPr>
          <a:xfrm>
            <a:off x="0" y="168394"/>
            <a:ext cx="108000" cy="479469"/>
          </a:xfrm>
          <a:prstGeom prst="rect">
            <a:avLst/>
          </a:prstGeom>
          <a:solidFill>
            <a:schemeClr val="accent1"/>
          </a:solidFill>
          <a:ln>
            <a:noFill/>
          </a:ln>
          <a:effectLst>
            <a:outerShdw blurRad="63500" algn="ctr" rotWithShape="0">
              <a:prstClr val="black">
                <a:alpha val="40000"/>
              </a:prstClr>
            </a:outerShdw>
          </a:effectLst>
        </p:spPr>
        <p:txBody>
          <a:bodyPr vert="horz" wrap="square" lIns="68580" tIns="34290" rIns="68580" bIns="34290" numCol="1" anchor="t" anchorCtr="0" compatLnSpc="1"/>
          <a:lstStyle/>
          <a:p>
            <a:endParaRPr lang="zh-CN" altLang="en-US" sz="1350"/>
          </a:p>
        </p:txBody>
      </p:sp>
      <p:sp>
        <p:nvSpPr>
          <p:cNvPr id="37" name="PA_文本框 6"/>
          <p:cNvSpPr txBox="1"/>
          <p:nvPr>
            <p:custDataLst>
              <p:tags r:id="rId2"/>
            </p:custDataLst>
          </p:nvPr>
        </p:nvSpPr>
        <p:spPr>
          <a:xfrm>
            <a:off x="108000" y="208073"/>
            <a:ext cx="457106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spc="225" dirty="0">
                <a:solidFill>
                  <a:schemeClr val="accent1"/>
                </a:solidFill>
                <a:latin typeface="方正尚酷简体" panose="03000509000000000000" pitchFamily="65" charset="-122"/>
                <a:ea typeface="方正尚酷简体" panose="03000509000000000000" pitchFamily="65" charset="-122"/>
              </a:rPr>
              <a:t>一、部门活动组织情况</a:t>
            </a:r>
          </a:p>
        </p:txBody>
      </p:sp>
      <p:sp>
        <p:nvSpPr>
          <p:cNvPr id="4" name="Rectangle 3"/>
          <p:cNvSpPr/>
          <p:nvPr/>
        </p:nvSpPr>
        <p:spPr>
          <a:xfrm>
            <a:off x="541028" y="915566"/>
            <a:ext cx="2428875" cy="3456840"/>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mn-ea"/>
              <a:cs typeface="+mn-ea"/>
            </a:endParaRPr>
          </a:p>
        </p:txBody>
      </p:sp>
      <p:sp>
        <p:nvSpPr>
          <p:cNvPr id="5" name="Rectangle 1"/>
          <p:cNvSpPr/>
          <p:nvPr/>
        </p:nvSpPr>
        <p:spPr>
          <a:xfrm>
            <a:off x="3349943" y="915566"/>
            <a:ext cx="2428875" cy="3456840"/>
          </a:xfrm>
          <a:prstGeom prst="rect">
            <a:avLst/>
          </a:pr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mn-ea"/>
              <a:cs typeface="+mn-ea"/>
            </a:endParaRPr>
          </a:p>
        </p:txBody>
      </p:sp>
      <p:sp>
        <p:nvSpPr>
          <p:cNvPr id="6" name="Rectangle 2"/>
          <p:cNvSpPr/>
          <p:nvPr/>
        </p:nvSpPr>
        <p:spPr>
          <a:xfrm>
            <a:off x="6158857" y="915566"/>
            <a:ext cx="2428875" cy="3456840"/>
          </a:xfrm>
          <a:prstGeom prst="rect">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atin typeface="+mn-ea"/>
              <a:cs typeface="+mn-ea"/>
            </a:endParaRPr>
          </a:p>
        </p:txBody>
      </p:sp>
      <p:sp>
        <p:nvSpPr>
          <p:cNvPr id="7" name="矩形 6"/>
          <p:cNvSpPr/>
          <p:nvPr/>
        </p:nvSpPr>
        <p:spPr>
          <a:xfrm>
            <a:off x="605622" y="996575"/>
            <a:ext cx="2299686" cy="1935215"/>
          </a:xfrm>
          <a:prstGeom prst="rect">
            <a:avLst/>
          </a:prstGeom>
          <a:blipFill>
            <a:blip r:embed="rId5"/>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grpSp>
        <p:nvGrpSpPr>
          <p:cNvPr id="8" name="Group 65"/>
          <p:cNvGrpSpPr/>
          <p:nvPr/>
        </p:nvGrpSpPr>
        <p:grpSpPr>
          <a:xfrm>
            <a:off x="679269" y="3149946"/>
            <a:ext cx="2152394" cy="998494"/>
            <a:chOff x="8797071" y="2547195"/>
            <a:chExt cx="3051636" cy="1262450"/>
          </a:xfrm>
        </p:grpSpPr>
        <p:sp>
          <p:nvSpPr>
            <p:cNvPr id="9" name="TextBox 66"/>
            <p:cNvSpPr txBox="1"/>
            <p:nvPr/>
          </p:nvSpPr>
          <p:spPr>
            <a:xfrm>
              <a:off x="9373801" y="2547195"/>
              <a:ext cx="1898173" cy="462022"/>
            </a:xfrm>
            <a:prstGeom prst="rect">
              <a:avLst/>
            </a:prstGeom>
            <a:noFill/>
          </p:spPr>
          <p:txBody>
            <a:bodyPr wrap="none" rtlCol="0">
              <a:spAutoFit/>
            </a:bodyPr>
            <a:lstStyle/>
            <a:p>
              <a:pPr algn="ctr">
                <a:lnSpc>
                  <a:spcPct val="130000"/>
                </a:lnSpc>
              </a:pPr>
              <a:r>
                <a:rPr lang="zh-CN" altLang="en-US" sz="1500" dirty="0">
                  <a:solidFill>
                    <a:schemeClr val="bg1"/>
                  </a:solidFill>
                  <a:latin typeface="+mn-ea"/>
                  <a:cs typeface="+mn-ea"/>
                  <a:sym typeface="Arial" panose="020B0604020202020204" pitchFamily="34" charset="0"/>
                </a:rPr>
                <a:t>此处添加标题</a:t>
              </a:r>
            </a:p>
          </p:txBody>
        </p:sp>
        <p:sp>
          <p:nvSpPr>
            <p:cNvPr id="10" name="Rectangle 67"/>
            <p:cNvSpPr/>
            <p:nvPr/>
          </p:nvSpPr>
          <p:spPr>
            <a:xfrm>
              <a:off x="8797071" y="2957431"/>
              <a:ext cx="3051636" cy="852214"/>
            </a:xfrm>
            <a:prstGeom prst="rect">
              <a:avLst/>
            </a:prstGeom>
          </p:spPr>
          <p:txBody>
            <a:bodyPr wrap="square">
              <a:spAutoFit/>
            </a:bodyPr>
            <a:lstStyle/>
            <a:p>
              <a:pPr algn="ctr">
                <a:lnSpc>
                  <a:spcPct val="120000"/>
                </a:lnSpc>
              </a:pPr>
              <a:r>
                <a:rPr lang="zh-CN" altLang="en-US" sz="1050" dirty="0">
                  <a:solidFill>
                    <a:schemeClr val="bg1"/>
                  </a:solidFill>
                  <a:latin typeface="+mn-ea"/>
                  <a:cs typeface="+mn-ea"/>
                </a:rPr>
                <a:t>此处添加详细文本描述，建议与标题相关并符合整体语言风格，语言描述尽量</a:t>
              </a:r>
              <a:r>
                <a:rPr lang="en-US" altLang="zh-CN" sz="1050" dirty="0">
                  <a:solidFill>
                    <a:schemeClr val="bg1"/>
                  </a:solidFill>
                  <a:latin typeface="+mn-ea"/>
                  <a:cs typeface="+mn-ea"/>
                </a:rPr>
                <a:t>……</a:t>
              </a:r>
            </a:p>
          </p:txBody>
        </p:sp>
      </p:grpSp>
      <p:grpSp>
        <p:nvGrpSpPr>
          <p:cNvPr id="11" name="Group 65"/>
          <p:cNvGrpSpPr/>
          <p:nvPr/>
        </p:nvGrpSpPr>
        <p:grpSpPr>
          <a:xfrm>
            <a:off x="3438358" y="3149946"/>
            <a:ext cx="2152394" cy="998494"/>
            <a:chOff x="8797071" y="2547195"/>
            <a:chExt cx="3051636" cy="1262450"/>
          </a:xfrm>
        </p:grpSpPr>
        <p:sp>
          <p:nvSpPr>
            <p:cNvPr id="12" name="TextBox 66"/>
            <p:cNvSpPr txBox="1"/>
            <p:nvPr/>
          </p:nvSpPr>
          <p:spPr>
            <a:xfrm>
              <a:off x="9373801" y="2547195"/>
              <a:ext cx="1898173" cy="462022"/>
            </a:xfrm>
            <a:prstGeom prst="rect">
              <a:avLst/>
            </a:prstGeom>
            <a:noFill/>
          </p:spPr>
          <p:txBody>
            <a:bodyPr wrap="none" rtlCol="0">
              <a:spAutoFit/>
            </a:bodyPr>
            <a:lstStyle/>
            <a:p>
              <a:pPr algn="ctr">
                <a:lnSpc>
                  <a:spcPct val="130000"/>
                </a:lnSpc>
              </a:pPr>
              <a:r>
                <a:rPr lang="zh-CN" altLang="en-US" sz="1500" dirty="0">
                  <a:solidFill>
                    <a:schemeClr val="bg1"/>
                  </a:solidFill>
                  <a:latin typeface="+mn-ea"/>
                  <a:cs typeface="+mn-ea"/>
                  <a:sym typeface="Arial" panose="020B0604020202020204" pitchFamily="34" charset="0"/>
                </a:rPr>
                <a:t>此处添加标题</a:t>
              </a:r>
            </a:p>
          </p:txBody>
        </p:sp>
        <p:sp>
          <p:nvSpPr>
            <p:cNvPr id="13" name="Rectangle 67"/>
            <p:cNvSpPr/>
            <p:nvPr/>
          </p:nvSpPr>
          <p:spPr>
            <a:xfrm>
              <a:off x="8797071" y="2957431"/>
              <a:ext cx="3051636" cy="852214"/>
            </a:xfrm>
            <a:prstGeom prst="rect">
              <a:avLst/>
            </a:prstGeom>
          </p:spPr>
          <p:txBody>
            <a:bodyPr wrap="square">
              <a:spAutoFit/>
            </a:bodyPr>
            <a:lstStyle/>
            <a:p>
              <a:pPr algn="ctr">
                <a:lnSpc>
                  <a:spcPct val="120000"/>
                </a:lnSpc>
              </a:pPr>
              <a:r>
                <a:rPr lang="zh-CN" altLang="en-US" sz="1050" dirty="0">
                  <a:solidFill>
                    <a:schemeClr val="bg1"/>
                  </a:solidFill>
                  <a:latin typeface="+mn-ea"/>
                  <a:cs typeface="+mn-ea"/>
                </a:rPr>
                <a:t>此处添加详细文本描述，建议与标题相关并符合整体语言风格，语言描述尽量</a:t>
              </a:r>
              <a:r>
                <a:rPr lang="en-US" altLang="zh-CN" sz="1050" dirty="0">
                  <a:solidFill>
                    <a:schemeClr val="bg1"/>
                  </a:solidFill>
                  <a:latin typeface="+mn-ea"/>
                  <a:cs typeface="+mn-ea"/>
                </a:rPr>
                <a:t>……</a:t>
              </a:r>
            </a:p>
          </p:txBody>
        </p:sp>
      </p:grpSp>
      <p:grpSp>
        <p:nvGrpSpPr>
          <p:cNvPr id="14" name="Group 65"/>
          <p:cNvGrpSpPr/>
          <p:nvPr/>
        </p:nvGrpSpPr>
        <p:grpSpPr>
          <a:xfrm>
            <a:off x="6297098" y="3149946"/>
            <a:ext cx="2152394" cy="998494"/>
            <a:chOff x="8797071" y="2547195"/>
            <a:chExt cx="3051636" cy="1262450"/>
          </a:xfrm>
        </p:grpSpPr>
        <p:sp>
          <p:nvSpPr>
            <p:cNvPr id="15" name="TextBox 66"/>
            <p:cNvSpPr txBox="1"/>
            <p:nvPr/>
          </p:nvSpPr>
          <p:spPr>
            <a:xfrm>
              <a:off x="9373801" y="2547195"/>
              <a:ext cx="1898173" cy="462022"/>
            </a:xfrm>
            <a:prstGeom prst="rect">
              <a:avLst/>
            </a:prstGeom>
            <a:noFill/>
          </p:spPr>
          <p:txBody>
            <a:bodyPr wrap="none" rtlCol="0">
              <a:spAutoFit/>
            </a:bodyPr>
            <a:lstStyle/>
            <a:p>
              <a:pPr algn="ctr">
                <a:lnSpc>
                  <a:spcPct val="130000"/>
                </a:lnSpc>
              </a:pPr>
              <a:r>
                <a:rPr lang="zh-CN" altLang="en-US" sz="1500" dirty="0">
                  <a:solidFill>
                    <a:schemeClr val="bg1"/>
                  </a:solidFill>
                  <a:latin typeface="+mn-ea"/>
                  <a:cs typeface="+mn-ea"/>
                  <a:sym typeface="Arial" panose="020B0604020202020204" pitchFamily="34" charset="0"/>
                </a:rPr>
                <a:t>此处添加标题</a:t>
              </a:r>
            </a:p>
          </p:txBody>
        </p:sp>
        <p:sp>
          <p:nvSpPr>
            <p:cNvPr id="16" name="Rectangle 67"/>
            <p:cNvSpPr/>
            <p:nvPr/>
          </p:nvSpPr>
          <p:spPr>
            <a:xfrm>
              <a:off x="8797071" y="2957431"/>
              <a:ext cx="3051636" cy="852214"/>
            </a:xfrm>
            <a:prstGeom prst="rect">
              <a:avLst/>
            </a:prstGeom>
          </p:spPr>
          <p:txBody>
            <a:bodyPr wrap="square">
              <a:spAutoFit/>
            </a:bodyPr>
            <a:lstStyle/>
            <a:p>
              <a:pPr algn="ctr">
                <a:lnSpc>
                  <a:spcPct val="120000"/>
                </a:lnSpc>
              </a:pPr>
              <a:r>
                <a:rPr lang="zh-CN" altLang="en-US" sz="1050" dirty="0">
                  <a:solidFill>
                    <a:schemeClr val="bg1"/>
                  </a:solidFill>
                  <a:latin typeface="+mn-ea"/>
                  <a:cs typeface="+mn-ea"/>
                </a:rPr>
                <a:t>此处添加详细文本描述，建议与标题相关并符合整体语言风格，语言描述尽量</a:t>
              </a:r>
              <a:r>
                <a:rPr lang="en-US" altLang="zh-CN" sz="1050" dirty="0">
                  <a:solidFill>
                    <a:schemeClr val="bg1"/>
                  </a:solidFill>
                  <a:latin typeface="+mn-ea"/>
                  <a:cs typeface="+mn-ea"/>
                </a:rPr>
                <a:t>……</a:t>
              </a:r>
            </a:p>
          </p:txBody>
        </p:sp>
      </p:grpSp>
      <p:sp>
        <p:nvSpPr>
          <p:cNvPr id="17" name="矩形 16"/>
          <p:cNvSpPr/>
          <p:nvPr/>
        </p:nvSpPr>
        <p:spPr>
          <a:xfrm>
            <a:off x="3414537" y="996575"/>
            <a:ext cx="2299686" cy="1935215"/>
          </a:xfrm>
          <a:prstGeom prst="rect">
            <a:avLst/>
          </a:prstGeom>
          <a:blipFill>
            <a:blip r:embed="rId6"/>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
        <p:nvSpPr>
          <p:cNvPr id="18" name="矩形 17"/>
          <p:cNvSpPr/>
          <p:nvPr/>
        </p:nvSpPr>
        <p:spPr>
          <a:xfrm>
            <a:off x="6223451" y="996575"/>
            <a:ext cx="2299686" cy="1935215"/>
          </a:xfrm>
          <a:prstGeom prst="rect">
            <a:avLst/>
          </a:prstGeom>
          <a:blipFill>
            <a:blip r:embed="rId7"/>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0-#ppt_w/2"/>
                                          </p:val>
                                        </p:tav>
                                        <p:tav tm="100000">
                                          <p:val>
                                            <p:strVal val="#ppt_x"/>
                                          </p:val>
                                        </p:tav>
                                      </p:tavLst>
                                    </p:anim>
                                    <p:anim calcmode="lin" valueType="num">
                                      <p:cBhvr additive="base">
                                        <p:cTn id="8" dur="75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iterate type="lt">
                                    <p:tmPct val="10000"/>
                                  </p:iterate>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MH_CONTENTSID" val="1283"/>
  <p:tag name="MH_SECTIONID" val="1284,1285,"/>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自定义 2938">
      <a:dk1>
        <a:srgbClr val="000000"/>
      </a:dk1>
      <a:lt1>
        <a:srgbClr val="FFFFFF"/>
      </a:lt1>
      <a:dk2>
        <a:srgbClr val="000000"/>
      </a:dk2>
      <a:lt2>
        <a:srgbClr val="FFFFFF"/>
      </a:lt2>
      <a:accent1>
        <a:srgbClr val="404040"/>
      </a:accent1>
      <a:accent2>
        <a:srgbClr val="404040"/>
      </a:accent2>
      <a:accent3>
        <a:srgbClr val="404040"/>
      </a:accent3>
      <a:accent4>
        <a:srgbClr val="404040"/>
      </a:accent4>
      <a:accent5>
        <a:srgbClr val="404040"/>
      </a:accent5>
      <a:accent6>
        <a:srgbClr val="404040"/>
      </a:accent6>
      <a:hlink>
        <a:srgbClr val="404040"/>
      </a:hlink>
      <a:folHlink>
        <a:srgbClr val="404040"/>
      </a:folHlink>
    </a:clrScheme>
    <a:fontScheme name="Temp">
      <a:majorFont>
        <a:latin typeface="方正苏新诗柳楷简体"/>
        <a:ea typeface="方正清刻本悦宋简体"/>
        <a:cs typeface=""/>
      </a:majorFont>
      <a:minorFont>
        <a:latin typeface="方正苏新诗柳楷简体"/>
        <a:ea typeface="方正清刻本悦宋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rtlCol="0" anchor="ctr"/>
      <a:lstStyle>
        <a:defPPr algn="ctr" defTabSz="914400">
          <a:defRPr sz="1800">
            <a:cs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2816</Words>
  <Application>Microsoft Office PowerPoint</Application>
  <PresentationFormat>全屏显示(16:9)</PresentationFormat>
  <Paragraphs>251</Paragraphs>
  <Slides>23</Slides>
  <Notes>17</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Adobe Myungjo Std M</vt:lpstr>
      <vt:lpstr>Gill Sans</vt:lpstr>
      <vt:lpstr>方正明尚简体</vt:lpstr>
      <vt:lpstr>方正清刻本悦宋简体</vt:lpstr>
      <vt:lpstr>方正尚酷简体</vt:lpstr>
      <vt:lpstr>方正苏新诗柳楷简体</vt:lpstr>
      <vt:lpstr>Agency FB</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风云办公</dc:creator>
  <cp:lastModifiedBy>天 下</cp:lastModifiedBy>
  <cp:revision>12910</cp:revision>
  <dcterms:created xsi:type="dcterms:W3CDTF">2016-03-09T04:37:00Z</dcterms:created>
  <dcterms:modified xsi:type="dcterms:W3CDTF">2021-01-05T17:04:52Z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